
<file path=[Content_Types].xml><?xml version="1.0" encoding="utf-8"?>
<Types xmlns="http://schemas.openxmlformats.org/package/2006/content-types">
  <Default Extension="xml" ContentType="application/xml"/>
  <Default Extension="wav" ContentType="audio/x-wav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3" r:id="rId6"/>
    <p:sldId id="264" r:id="rId7"/>
    <p:sldId id="261" r:id="rId8"/>
    <p:sldId id="266" r:id="rId9"/>
    <p:sldId id="262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14" autoAdjust="0"/>
    <p:restoredTop sz="95673"/>
  </p:normalViewPr>
  <p:slideViewPr>
    <p:cSldViewPr snapToGrid="0">
      <p:cViewPr varScale="1">
        <p:scale>
          <a:sx n="85" d="100"/>
          <a:sy n="85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67A4-7F84-4836-95DF-999E6F24085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16/7/3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F32B7-B0F9-4C22-B2FE-DA8D9A2AB3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29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67A4-7F84-4836-95DF-999E6F24085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16/7/3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F32B7-B0F9-4C22-B2FE-DA8D9A2AB3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394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67A4-7F84-4836-95DF-999E6F24085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16/7/3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F32B7-B0F9-4C22-B2FE-DA8D9A2AB3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613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67A4-7F84-4836-95DF-999E6F24085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16/7/3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F32B7-B0F9-4C22-B2FE-DA8D9A2AB3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075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67A4-7F84-4836-95DF-999E6F24085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16/7/3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F32B7-B0F9-4C22-B2FE-DA8D9A2AB3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915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67A4-7F84-4836-95DF-999E6F24085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16/7/3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F32B7-B0F9-4C22-B2FE-DA8D9A2AB3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032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67A4-7F84-4836-95DF-999E6F24085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16/7/3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F32B7-B0F9-4C22-B2FE-DA8D9A2AB3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227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867A4-7F84-4836-95DF-999E6F24085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16/7/3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F32B7-B0F9-4C22-B2FE-DA8D9A2AB3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254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4" Type="http://schemas.openxmlformats.org/officeDocument/2006/relationships/audio" Target="../media/media2.wav"/><Relationship Id="rId5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9.png"/><Relationship Id="rId5" Type="http://schemas.openxmlformats.org/officeDocument/2006/relationships/image" Target="../media/image11.jp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07820" y="2363641"/>
            <a:ext cx="75763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如果我是</a:t>
            </a:r>
            <a:r>
              <a:rPr lang="en-US" altLang="zh-CN" sz="48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DJ</a:t>
            </a:r>
            <a:r>
              <a:rPr lang="zh-CN" altLang="en-US" sz="48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你会爱我吗</a:t>
            </a:r>
            <a:endParaRPr lang="zh-CN" altLang="en-US" sz="48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 flipV="1">
            <a:off x="2746782" y="3351418"/>
            <a:ext cx="6698437" cy="45719"/>
            <a:chOff x="1444077" y="2458108"/>
            <a:chExt cx="5546768" cy="0"/>
          </a:xfrm>
        </p:grpSpPr>
        <p:cxnSp>
          <p:nvCxnSpPr>
            <p:cNvPr id="28" name="直接连接符 27"/>
            <p:cNvCxnSpPr/>
            <p:nvPr/>
          </p:nvCxnSpPr>
          <p:spPr>
            <a:xfrm>
              <a:off x="1444077" y="2458108"/>
              <a:ext cx="1117600" cy="0"/>
            </a:xfrm>
            <a:prstGeom prst="line">
              <a:avLst/>
            </a:prstGeom>
            <a:ln w="28575">
              <a:solidFill>
                <a:srgbClr val="18579A">
                  <a:alpha val="30000"/>
                </a:srgbClr>
              </a:solidFill>
            </a:ln>
            <a:effectLst>
              <a:reflection stA="20000" endPos="65000" dist="50800" dir="5400000" sy="-100000" algn="bl" rotWithShape="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2551369" y="2458108"/>
              <a:ext cx="1117600" cy="0"/>
            </a:xfrm>
            <a:prstGeom prst="line">
              <a:avLst/>
            </a:prstGeom>
            <a:ln w="28575">
              <a:solidFill>
                <a:srgbClr val="1857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3658661" y="2458108"/>
              <a:ext cx="111760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4765953" y="2458108"/>
              <a:ext cx="1117600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5873245" y="2458108"/>
              <a:ext cx="1117600" cy="0"/>
            </a:xfrm>
            <a:prstGeom prst="line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本框 34"/>
          <p:cNvSpPr txBox="1"/>
          <p:nvPr/>
        </p:nvSpPr>
        <p:spPr>
          <a:xfrm>
            <a:off x="3268256" y="3745862"/>
            <a:ext cx="6035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</a:t>
            </a:r>
            <a:r>
              <a:rPr lang="zh-CN" altLang="en-US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：王依笛</a:t>
            </a:r>
            <a:r>
              <a: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，宋逸之，付一张，</a:t>
            </a:r>
            <a:r>
              <a:rPr lang="zh-CN" altLang="en-US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刘昕玮，李昀阳</a:t>
            </a:r>
            <a:endParaRPr lang="zh-CN" altLang="en-US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4865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-562843"/>
            <a:ext cx="12192000" cy="2215991"/>
            <a:chOff x="1" y="-549195"/>
            <a:chExt cx="12192000" cy="2215991"/>
          </a:xfrm>
        </p:grpSpPr>
        <p:sp>
          <p:nvSpPr>
            <p:cNvPr id="3" name="任意多边形 2"/>
            <p:cNvSpPr/>
            <p:nvPr/>
          </p:nvSpPr>
          <p:spPr>
            <a:xfrm flipV="1">
              <a:off x="1" y="1"/>
              <a:ext cx="12192000" cy="1344414"/>
            </a:xfrm>
            <a:custGeom>
              <a:avLst/>
              <a:gdLst>
                <a:gd name="connsiteX0" fmla="*/ 0 w 12192000"/>
                <a:gd name="connsiteY0" fmla="*/ 1344414 h 1344414"/>
                <a:gd name="connsiteX1" fmla="*/ 12192000 w 12192000"/>
                <a:gd name="connsiteY1" fmla="*/ 1344414 h 1344414"/>
                <a:gd name="connsiteX2" fmla="*/ 12192000 w 12192000"/>
                <a:gd name="connsiteY2" fmla="*/ 226814 h 1344414"/>
                <a:gd name="connsiteX3" fmla="*/ 6227552 w 12192000"/>
                <a:gd name="connsiteY3" fmla="*/ 226814 h 1344414"/>
                <a:gd name="connsiteX4" fmla="*/ 6095999 w 12192000"/>
                <a:gd name="connsiteY4" fmla="*/ 0 h 1344414"/>
                <a:gd name="connsiteX5" fmla="*/ 5964447 w 12192000"/>
                <a:gd name="connsiteY5" fmla="*/ 226814 h 1344414"/>
                <a:gd name="connsiteX6" fmla="*/ 0 w 12192000"/>
                <a:gd name="connsiteY6" fmla="*/ 226814 h 134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1344414">
                  <a:moveTo>
                    <a:pt x="0" y="1344414"/>
                  </a:moveTo>
                  <a:lnTo>
                    <a:pt x="12192000" y="1344414"/>
                  </a:lnTo>
                  <a:lnTo>
                    <a:pt x="12192000" y="226814"/>
                  </a:lnTo>
                  <a:lnTo>
                    <a:pt x="6227552" y="226814"/>
                  </a:lnTo>
                  <a:lnTo>
                    <a:pt x="6095999" y="0"/>
                  </a:lnTo>
                  <a:lnTo>
                    <a:pt x="5964447" y="226814"/>
                  </a:lnTo>
                  <a:lnTo>
                    <a:pt x="0" y="226814"/>
                  </a:lnTo>
                  <a:close/>
                </a:path>
              </a:pathLst>
            </a:custGeom>
            <a:solidFill>
              <a:srgbClr val="1857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78904" y="-549195"/>
              <a:ext cx="59503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224338" y="143301"/>
              <a:ext cx="88101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遗憾之处</a:t>
              </a:r>
              <a:r>
                <a:rPr lang="en-US" altLang="zh-CN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| </a:t>
              </a:r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Innovation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1378903" y="1652796"/>
            <a:ext cx="3592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变速不变调的包络问题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57193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23707" y="1153872"/>
            <a:ext cx="5999162" cy="4527551"/>
            <a:chOff x="3046413" y="1085850"/>
            <a:chExt cx="5999162" cy="452755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Freeform 87"/>
            <p:cNvSpPr>
              <a:spLocks/>
            </p:cNvSpPr>
            <p:nvPr/>
          </p:nvSpPr>
          <p:spPr bwMode="auto">
            <a:xfrm>
              <a:off x="5151438" y="3087688"/>
              <a:ext cx="3443288" cy="458788"/>
            </a:xfrm>
            <a:custGeom>
              <a:avLst/>
              <a:gdLst>
                <a:gd name="T0" fmla="*/ 704 w 1607"/>
                <a:gd name="T1" fmla="*/ 116 h 214"/>
                <a:gd name="T2" fmla="*/ 0 w 1607"/>
                <a:gd name="T3" fmla="*/ 138 h 214"/>
                <a:gd name="T4" fmla="*/ 0 w 1607"/>
                <a:gd name="T5" fmla="*/ 168 h 214"/>
                <a:gd name="T6" fmla="*/ 706 w 1607"/>
                <a:gd name="T7" fmla="*/ 190 h 214"/>
                <a:gd name="T8" fmla="*/ 1529 w 1607"/>
                <a:gd name="T9" fmla="*/ 214 h 214"/>
                <a:gd name="T10" fmla="*/ 1602 w 1607"/>
                <a:gd name="T11" fmla="*/ 209 h 214"/>
                <a:gd name="T12" fmla="*/ 1607 w 1607"/>
                <a:gd name="T13" fmla="*/ 0 h 214"/>
                <a:gd name="T14" fmla="*/ 704 w 1607"/>
                <a:gd name="T15" fmla="*/ 116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07" h="214">
                  <a:moveTo>
                    <a:pt x="704" y="116"/>
                  </a:moveTo>
                  <a:cubicBezTo>
                    <a:pt x="0" y="138"/>
                    <a:pt x="0" y="138"/>
                    <a:pt x="0" y="13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706" y="190"/>
                    <a:pt x="706" y="190"/>
                    <a:pt x="706" y="190"/>
                  </a:cubicBezTo>
                  <a:cubicBezTo>
                    <a:pt x="1529" y="214"/>
                    <a:pt x="1529" y="214"/>
                    <a:pt x="1529" y="214"/>
                  </a:cubicBezTo>
                  <a:cubicBezTo>
                    <a:pt x="1602" y="209"/>
                    <a:pt x="1602" y="209"/>
                    <a:pt x="1602" y="209"/>
                  </a:cubicBezTo>
                  <a:cubicBezTo>
                    <a:pt x="1607" y="0"/>
                    <a:pt x="1607" y="0"/>
                    <a:pt x="1607" y="0"/>
                  </a:cubicBezTo>
                  <a:cubicBezTo>
                    <a:pt x="1607" y="0"/>
                    <a:pt x="1090" y="92"/>
                    <a:pt x="704" y="116"/>
                  </a:cubicBezTo>
                </a:path>
              </a:pathLst>
            </a:custGeom>
            <a:solidFill>
              <a:srgbClr val="F8F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88"/>
            <p:cNvSpPr>
              <a:spLocks/>
            </p:cNvSpPr>
            <p:nvPr/>
          </p:nvSpPr>
          <p:spPr bwMode="auto">
            <a:xfrm>
              <a:off x="5151438" y="3503613"/>
              <a:ext cx="3582988" cy="1477963"/>
            </a:xfrm>
            <a:custGeom>
              <a:avLst/>
              <a:gdLst>
                <a:gd name="T0" fmla="*/ 1251 w 1672"/>
                <a:gd name="T1" fmla="*/ 184 h 690"/>
                <a:gd name="T2" fmla="*/ 876 w 1672"/>
                <a:gd name="T3" fmla="*/ 66 h 690"/>
                <a:gd name="T4" fmla="*/ 286 w 1672"/>
                <a:gd name="T5" fmla="*/ 17 h 690"/>
                <a:gd name="T6" fmla="*/ 0 w 1672"/>
                <a:gd name="T7" fmla="*/ 0 h 690"/>
                <a:gd name="T8" fmla="*/ 0 w 1672"/>
                <a:gd name="T9" fmla="*/ 25 h 690"/>
                <a:gd name="T10" fmla="*/ 287 w 1672"/>
                <a:gd name="T11" fmla="*/ 40 h 690"/>
                <a:gd name="T12" fmla="*/ 835 w 1672"/>
                <a:gd name="T13" fmla="*/ 121 h 690"/>
                <a:gd name="T14" fmla="*/ 1485 w 1672"/>
                <a:gd name="T15" fmla="*/ 598 h 690"/>
                <a:gd name="T16" fmla="*/ 1652 w 1672"/>
                <a:gd name="T17" fmla="*/ 686 h 690"/>
                <a:gd name="T18" fmla="*/ 1672 w 1672"/>
                <a:gd name="T19" fmla="*/ 391 h 690"/>
                <a:gd name="T20" fmla="*/ 1251 w 1672"/>
                <a:gd name="T21" fmla="*/ 184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2" h="690">
                  <a:moveTo>
                    <a:pt x="1251" y="184"/>
                  </a:moveTo>
                  <a:cubicBezTo>
                    <a:pt x="1047" y="98"/>
                    <a:pt x="876" y="66"/>
                    <a:pt x="876" y="66"/>
                  </a:cubicBezTo>
                  <a:cubicBezTo>
                    <a:pt x="712" y="24"/>
                    <a:pt x="286" y="17"/>
                    <a:pt x="286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87" y="40"/>
                    <a:pt x="287" y="40"/>
                    <a:pt x="287" y="40"/>
                  </a:cubicBezTo>
                  <a:cubicBezTo>
                    <a:pt x="684" y="66"/>
                    <a:pt x="835" y="121"/>
                    <a:pt x="835" y="121"/>
                  </a:cubicBezTo>
                  <a:cubicBezTo>
                    <a:pt x="1038" y="197"/>
                    <a:pt x="1313" y="435"/>
                    <a:pt x="1485" y="598"/>
                  </a:cubicBezTo>
                  <a:cubicBezTo>
                    <a:pt x="1583" y="690"/>
                    <a:pt x="1652" y="686"/>
                    <a:pt x="1652" y="686"/>
                  </a:cubicBezTo>
                  <a:cubicBezTo>
                    <a:pt x="1672" y="391"/>
                    <a:pt x="1672" y="391"/>
                    <a:pt x="1672" y="391"/>
                  </a:cubicBezTo>
                  <a:lnTo>
                    <a:pt x="1251" y="184"/>
                  </a:lnTo>
                  <a:close/>
                </a:path>
              </a:pathLst>
            </a:custGeom>
            <a:solidFill>
              <a:srgbClr val="FFCD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89"/>
            <p:cNvSpPr>
              <a:spLocks/>
            </p:cNvSpPr>
            <p:nvPr/>
          </p:nvSpPr>
          <p:spPr bwMode="auto">
            <a:xfrm>
              <a:off x="5151438" y="3438525"/>
              <a:ext cx="3171825" cy="698500"/>
            </a:xfrm>
            <a:custGeom>
              <a:avLst/>
              <a:gdLst>
                <a:gd name="T0" fmla="*/ 0 w 1480"/>
                <a:gd name="T1" fmla="*/ 0 h 326"/>
                <a:gd name="T2" fmla="*/ 0 w 1480"/>
                <a:gd name="T3" fmla="*/ 31 h 326"/>
                <a:gd name="T4" fmla="*/ 726 w 1480"/>
                <a:gd name="T5" fmla="*/ 76 h 326"/>
                <a:gd name="T6" fmla="*/ 1382 w 1480"/>
                <a:gd name="T7" fmla="*/ 285 h 326"/>
                <a:gd name="T8" fmla="*/ 1471 w 1480"/>
                <a:gd name="T9" fmla="*/ 316 h 326"/>
                <a:gd name="T10" fmla="*/ 1480 w 1480"/>
                <a:gd name="T11" fmla="*/ 45 h 326"/>
                <a:gd name="T12" fmla="*/ 0 w 1480"/>
                <a:gd name="T13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0" h="326">
                  <a:moveTo>
                    <a:pt x="0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726" y="76"/>
                    <a:pt x="726" y="76"/>
                    <a:pt x="726" y="76"/>
                  </a:cubicBezTo>
                  <a:cubicBezTo>
                    <a:pt x="1000" y="98"/>
                    <a:pt x="1244" y="210"/>
                    <a:pt x="1382" y="285"/>
                  </a:cubicBezTo>
                  <a:cubicBezTo>
                    <a:pt x="1457" y="326"/>
                    <a:pt x="1471" y="316"/>
                    <a:pt x="1471" y="316"/>
                  </a:cubicBezTo>
                  <a:cubicBezTo>
                    <a:pt x="1480" y="45"/>
                    <a:pt x="1480" y="45"/>
                    <a:pt x="1480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D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90"/>
            <p:cNvSpPr>
              <a:spLocks/>
            </p:cNvSpPr>
            <p:nvPr/>
          </p:nvSpPr>
          <p:spPr bwMode="auto">
            <a:xfrm>
              <a:off x="5151438" y="2598738"/>
              <a:ext cx="3367088" cy="795338"/>
            </a:xfrm>
            <a:custGeom>
              <a:avLst/>
              <a:gdLst>
                <a:gd name="T0" fmla="*/ 1491 w 1571"/>
                <a:gd name="T1" fmla="*/ 0 h 371"/>
                <a:gd name="T2" fmla="*/ 726 w 1571"/>
                <a:gd name="T3" fmla="*/ 287 h 371"/>
                <a:gd name="T4" fmla="*/ 0 w 1571"/>
                <a:gd name="T5" fmla="*/ 343 h 371"/>
                <a:gd name="T6" fmla="*/ 0 w 1571"/>
                <a:gd name="T7" fmla="*/ 371 h 371"/>
                <a:gd name="T8" fmla="*/ 550 w 1571"/>
                <a:gd name="T9" fmla="*/ 361 h 371"/>
                <a:gd name="T10" fmla="*/ 1571 w 1571"/>
                <a:gd name="T11" fmla="*/ 245 h 371"/>
                <a:gd name="T12" fmla="*/ 1491 w 1571"/>
                <a:gd name="T13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1" h="371">
                  <a:moveTo>
                    <a:pt x="1491" y="0"/>
                  </a:moveTo>
                  <a:cubicBezTo>
                    <a:pt x="1491" y="0"/>
                    <a:pt x="1040" y="255"/>
                    <a:pt x="726" y="287"/>
                  </a:cubicBezTo>
                  <a:cubicBezTo>
                    <a:pt x="726" y="287"/>
                    <a:pt x="451" y="323"/>
                    <a:pt x="0" y="343"/>
                  </a:cubicBezTo>
                  <a:cubicBezTo>
                    <a:pt x="0" y="371"/>
                    <a:pt x="0" y="371"/>
                    <a:pt x="0" y="371"/>
                  </a:cubicBezTo>
                  <a:cubicBezTo>
                    <a:pt x="159" y="368"/>
                    <a:pt x="408" y="363"/>
                    <a:pt x="550" y="361"/>
                  </a:cubicBezTo>
                  <a:cubicBezTo>
                    <a:pt x="1064" y="334"/>
                    <a:pt x="1571" y="245"/>
                    <a:pt x="1571" y="245"/>
                  </a:cubicBezTo>
                  <a:lnTo>
                    <a:pt x="1491" y="0"/>
                  </a:lnTo>
                  <a:close/>
                </a:path>
              </a:pathLst>
            </a:custGeom>
            <a:solidFill>
              <a:srgbClr val="98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1"/>
            <p:cNvSpPr>
              <a:spLocks/>
            </p:cNvSpPr>
            <p:nvPr/>
          </p:nvSpPr>
          <p:spPr bwMode="auto">
            <a:xfrm>
              <a:off x="5151438" y="1352550"/>
              <a:ext cx="3527425" cy="1916113"/>
            </a:xfrm>
            <a:custGeom>
              <a:avLst/>
              <a:gdLst>
                <a:gd name="T0" fmla="*/ 1354 w 1646"/>
                <a:gd name="T1" fmla="*/ 0 h 895"/>
                <a:gd name="T2" fmla="*/ 821 w 1646"/>
                <a:gd name="T3" fmla="*/ 718 h 895"/>
                <a:gd name="T4" fmla="*/ 195 w 1646"/>
                <a:gd name="T5" fmla="*/ 846 h 895"/>
                <a:gd name="T6" fmla="*/ 0 w 1646"/>
                <a:gd name="T7" fmla="*/ 863 h 895"/>
                <a:gd name="T8" fmla="*/ 0 w 1646"/>
                <a:gd name="T9" fmla="*/ 895 h 895"/>
                <a:gd name="T10" fmla="*/ 194 w 1646"/>
                <a:gd name="T11" fmla="*/ 885 h 895"/>
                <a:gd name="T12" fmla="*/ 874 w 1646"/>
                <a:gd name="T13" fmla="*/ 779 h 895"/>
                <a:gd name="T14" fmla="*/ 1646 w 1646"/>
                <a:gd name="T15" fmla="*/ 164 h 895"/>
                <a:gd name="T16" fmla="*/ 1354 w 1646"/>
                <a:gd name="T17" fmla="*/ 0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46" h="895">
                  <a:moveTo>
                    <a:pt x="1354" y="0"/>
                  </a:moveTo>
                  <a:cubicBezTo>
                    <a:pt x="1354" y="0"/>
                    <a:pt x="1024" y="570"/>
                    <a:pt x="821" y="718"/>
                  </a:cubicBezTo>
                  <a:cubicBezTo>
                    <a:pt x="821" y="718"/>
                    <a:pt x="705" y="816"/>
                    <a:pt x="195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0" y="895"/>
                    <a:pt x="0" y="895"/>
                    <a:pt x="0" y="895"/>
                  </a:cubicBezTo>
                  <a:cubicBezTo>
                    <a:pt x="194" y="885"/>
                    <a:pt x="194" y="885"/>
                    <a:pt x="194" y="885"/>
                  </a:cubicBezTo>
                  <a:cubicBezTo>
                    <a:pt x="194" y="885"/>
                    <a:pt x="682" y="877"/>
                    <a:pt x="874" y="779"/>
                  </a:cubicBezTo>
                  <a:cubicBezTo>
                    <a:pt x="874" y="779"/>
                    <a:pt x="1338" y="484"/>
                    <a:pt x="1646" y="164"/>
                  </a:cubicBezTo>
                  <a:lnTo>
                    <a:pt x="1354" y="0"/>
                  </a:lnTo>
                  <a:close/>
                </a:path>
              </a:pathLst>
            </a:custGeom>
            <a:solidFill>
              <a:srgbClr val="E5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92"/>
            <p:cNvSpPr>
              <a:spLocks/>
            </p:cNvSpPr>
            <p:nvPr/>
          </p:nvSpPr>
          <p:spPr bwMode="auto">
            <a:xfrm>
              <a:off x="5151438" y="1741488"/>
              <a:ext cx="3689350" cy="1593850"/>
            </a:xfrm>
            <a:custGeom>
              <a:avLst/>
              <a:gdLst>
                <a:gd name="T0" fmla="*/ 1646 w 1722"/>
                <a:gd name="T1" fmla="*/ 45 h 744"/>
                <a:gd name="T2" fmla="*/ 1569 w 1722"/>
                <a:gd name="T3" fmla="*/ 44 h 744"/>
                <a:gd name="T4" fmla="*/ 836 w 1722"/>
                <a:gd name="T5" fmla="*/ 614 h 744"/>
                <a:gd name="T6" fmla="*/ 288 w 1722"/>
                <a:gd name="T7" fmla="*/ 695 h 744"/>
                <a:gd name="T8" fmla="*/ 0 w 1722"/>
                <a:gd name="T9" fmla="*/ 712 h 744"/>
                <a:gd name="T10" fmla="*/ 0 w 1722"/>
                <a:gd name="T11" fmla="*/ 744 h 744"/>
                <a:gd name="T12" fmla="*/ 286 w 1722"/>
                <a:gd name="T13" fmla="*/ 728 h 744"/>
                <a:gd name="T14" fmla="*/ 853 w 1722"/>
                <a:gd name="T15" fmla="*/ 670 h 744"/>
                <a:gd name="T16" fmla="*/ 1221 w 1722"/>
                <a:gd name="T17" fmla="*/ 541 h 744"/>
                <a:gd name="T18" fmla="*/ 1722 w 1722"/>
                <a:gd name="T19" fmla="*/ 302 h 744"/>
                <a:gd name="T20" fmla="*/ 1646 w 1722"/>
                <a:gd name="T21" fmla="*/ 45 h 7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22" h="744">
                  <a:moveTo>
                    <a:pt x="1646" y="45"/>
                  </a:moveTo>
                  <a:cubicBezTo>
                    <a:pt x="1646" y="45"/>
                    <a:pt x="1618" y="0"/>
                    <a:pt x="1569" y="44"/>
                  </a:cubicBezTo>
                  <a:cubicBezTo>
                    <a:pt x="1407" y="188"/>
                    <a:pt x="1036" y="511"/>
                    <a:pt x="836" y="614"/>
                  </a:cubicBezTo>
                  <a:cubicBezTo>
                    <a:pt x="836" y="614"/>
                    <a:pt x="661" y="680"/>
                    <a:pt x="288" y="695"/>
                  </a:cubicBezTo>
                  <a:cubicBezTo>
                    <a:pt x="0" y="712"/>
                    <a:pt x="0" y="712"/>
                    <a:pt x="0" y="712"/>
                  </a:cubicBezTo>
                  <a:cubicBezTo>
                    <a:pt x="0" y="744"/>
                    <a:pt x="0" y="744"/>
                    <a:pt x="0" y="744"/>
                  </a:cubicBezTo>
                  <a:cubicBezTo>
                    <a:pt x="286" y="728"/>
                    <a:pt x="286" y="728"/>
                    <a:pt x="286" y="728"/>
                  </a:cubicBezTo>
                  <a:cubicBezTo>
                    <a:pt x="286" y="728"/>
                    <a:pt x="689" y="712"/>
                    <a:pt x="853" y="670"/>
                  </a:cubicBezTo>
                  <a:cubicBezTo>
                    <a:pt x="853" y="670"/>
                    <a:pt x="1018" y="627"/>
                    <a:pt x="1221" y="541"/>
                  </a:cubicBezTo>
                  <a:cubicBezTo>
                    <a:pt x="1722" y="302"/>
                    <a:pt x="1722" y="302"/>
                    <a:pt x="1722" y="302"/>
                  </a:cubicBezTo>
                  <a:lnTo>
                    <a:pt x="1646" y="45"/>
                  </a:lnTo>
                  <a:close/>
                </a:path>
              </a:pathLst>
            </a:custGeom>
            <a:solidFill>
              <a:srgbClr val="9EDD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Oval 93"/>
            <p:cNvSpPr>
              <a:spLocks noChangeArrowheads="1"/>
            </p:cNvSpPr>
            <p:nvPr/>
          </p:nvSpPr>
          <p:spPr bwMode="auto">
            <a:xfrm>
              <a:off x="8248650" y="2547938"/>
              <a:ext cx="573088" cy="573088"/>
            </a:xfrm>
            <a:prstGeom prst="ellipse">
              <a:avLst/>
            </a:prstGeom>
            <a:solidFill>
              <a:srgbClr val="E5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Oval 94"/>
            <p:cNvSpPr>
              <a:spLocks noChangeArrowheads="1"/>
            </p:cNvSpPr>
            <p:nvPr/>
          </p:nvSpPr>
          <p:spPr bwMode="auto">
            <a:xfrm>
              <a:off x="8027988" y="1085850"/>
              <a:ext cx="760413" cy="758825"/>
            </a:xfrm>
            <a:prstGeom prst="ellipse">
              <a:avLst/>
            </a:prstGeom>
            <a:solidFill>
              <a:srgbClr val="98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Oval 95"/>
            <p:cNvSpPr>
              <a:spLocks noChangeArrowheads="1"/>
            </p:cNvSpPr>
            <p:nvPr/>
          </p:nvSpPr>
          <p:spPr bwMode="auto">
            <a:xfrm>
              <a:off x="8077200" y="3519488"/>
              <a:ext cx="669925" cy="668338"/>
            </a:xfrm>
            <a:prstGeom prst="ellipse">
              <a:avLst/>
            </a:prstGeom>
            <a:solidFill>
              <a:srgbClr val="E5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Oval 96"/>
            <p:cNvSpPr>
              <a:spLocks noChangeArrowheads="1"/>
            </p:cNvSpPr>
            <p:nvPr/>
          </p:nvSpPr>
          <p:spPr bwMode="auto">
            <a:xfrm>
              <a:off x="8353425" y="4333875"/>
              <a:ext cx="638175" cy="638175"/>
            </a:xfrm>
            <a:prstGeom prst="ellipse">
              <a:avLst/>
            </a:prstGeom>
            <a:solidFill>
              <a:srgbClr val="3D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97"/>
            <p:cNvSpPr>
              <a:spLocks/>
            </p:cNvSpPr>
            <p:nvPr/>
          </p:nvSpPr>
          <p:spPr bwMode="auto">
            <a:xfrm>
              <a:off x="5100638" y="3552825"/>
              <a:ext cx="3533775" cy="1914525"/>
            </a:xfrm>
            <a:custGeom>
              <a:avLst/>
              <a:gdLst>
                <a:gd name="T0" fmla="*/ 904 w 1649"/>
                <a:gd name="T1" fmla="*/ 117 h 894"/>
                <a:gd name="T2" fmla="*/ 224 w 1649"/>
                <a:gd name="T3" fmla="*/ 10 h 894"/>
                <a:gd name="T4" fmla="*/ 24 w 1649"/>
                <a:gd name="T5" fmla="*/ 0 h 894"/>
                <a:gd name="T6" fmla="*/ 0 w 1649"/>
                <a:gd name="T7" fmla="*/ 32 h 894"/>
                <a:gd name="T8" fmla="*/ 225 w 1649"/>
                <a:gd name="T9" fmla="*/ 49 h 894"/>
                <a:gd name="T10" fmla="*/ 850 w 1649"/>
                <a:gd name="T11" fmla="*/ 177 h 894"/>
                <a:gd name="T12" fmla="*/ 1387 w 1649"/>
                <a:gd name="T13" fmla="*/ 894 h 894"/>
                <a:gd name="T14" fmla="*/ 1649 w 1649"/>
                <a:gd name="T15" fmla="*/ 681 h 894"/>
                <a:gd name="T16" fmla="*/ 904 w 1649"/>
                <a:gd name="T17" fmla="*/ 117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49" h="894">
                  <a:moveTo>
                    <a:pt x="904" y="117"/>
                  </a:moveTo>
                  <a:cubicBezTo>
                    <a:pt x="741" y="33"/>
                    <a:pt x="224" y="10"/>
                    <a:pt x="224" y="1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25" y="49"/>
                    <a:pt x="225" y="49"/>
                    <a:pt x="225" y="49"/>
                  </a:cubicBezTo>
                  <a:cubicBezTo>
                    <a:pt x="735" y="79"/>
                    <a:pt x="850" y="177"/>
                    <a:pt x="850" y="177"/>
                  </a:cubicBezTo>
                  <a:cubicBezTo>
                    <a:pt x="1054" y="325"/>
                    <a:pt x="1387" y="894"/>
                    <a:pt x="1387" y="894"/>
                  </a:cubicBezTo>
                  <a:cubicBezTo>
                    <a:pt x="1649" y="681"/>
                    <a:pt x="1649" y="681"/>
                    <a:pt x="1649" y="681"/>
                  </a:cubicBezTo>
                  <a:cubicBezTo>
                    <a:pt x="1291" y="256"/>
                    <a:pt x="904" y="117"/>
                    <a:pt x="904" y="117"/>
                  </a:cubicBezTo>
                </a:path>
              </a:pathLst>
            </a:custGeom>
            <a:solidFill>
              <a:srgbClr val="E5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Oval 98"/>
            <p:cNvSpPr>
              <a:spLocks noChangeArrowheads="1"/>
            </p:cNvSpPr>
            <p:nvPr/>
          </p:nvSpPr>
          <p:spPr bwMode="auto">
            <a:xfrm>
              <a:off x="7993063" y="4872038"/>
              <a:ext cx="741363" cy="741363"/>
            </a:xfrm>
            <a:prstGeom prst="ellipse">
              <a:avLst/>
            </a:prstGeom>
            <a:solidFill>
              <a:srgbClr val="98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Oval 99"/>
            <p:cNvSpPr>
              <a:spLocks noChangeArrowheads="1"/>
            </p:cNvSpPr>
            <p:nvPr/>
          </p:nvSpPr>
          <p:spPr bwMode="auto">
            <a:xfrm>
              <a:off x="8391525" y="1763713"/>
              <a:ext cx="654050" cy="650875"/>
            </a:xfrm>
            <a:prstGeom prst="ellipse">
              <a:avLst/>
            </a:prstGeom>
            <a:solidFill>
              <a:srgbClr val="3D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Oval 100"/>
            <p:cNvSpPr>
              <a:spLocks noChangeArrowheads="1"/>
            </p:cNvSpPr>
            <p:nvPr/>
          </p:nvSpPr>
          <p:spPr bwMode="auto">
            <a:xfrm>
              <a:off x="8361363" y="3113088"/>
              <a:ext cx="433388" cy="434975"/>
            </a:xfrm>
            <a:prstGeom prst="ellipse">
              <a:avLst/>
            </a:prstGeom>
            <a:solidFill>
              <a:srgbClr val="3D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3046413" y="2984500"/>
              <a:ext cx="2379663" cy="893763"/>
              <a:chOff x="3046413" y="2984500"/>
              <a:chExt cx="2379663" cy="893763"/>
            </a:xfrm>
          </p:grpSpPr>
          <p:sp>
            <p:nvSpPr>
              <p:cNvPr id="43" name="Freeform 101"/>
              <p:cNvSpPr>
                <a:spLocks noEditPoints="1"/>
              </p:cNvSpPr>
              <p:nvPr/>
            </p:nvSpPr>
            <p:spPr bwMode="auto">
              <a:xfrm>
                <a:off x="3046413" y="2984500"/>
                <a:ext cx="2379663" cy="893763"/>
              </a:xfrm>
              <a:custGeom>
                <a:avLst/>
                <a:gdLst>
                  <a:gd name="T0" fmla="*/ 7 w 1111"/>
                  <a:gd name="T1" fmla="*/ 265 h 417"/>
                  <a:gd name="T2" fmla="*/ 93 w 1111"/>
                  <a:gd name="T3" fmla="*/ 291 h 417"/>
                  <a:gd name="T4" fmla="*/ 169 w 1111"/>
                  <a:gd name="T5" fmla="*/ 295 h 417"/>
                  <a:gd name="T6" fmla="*/ 171 w 1111"/>
                  <a:gd name="T7" fmla="*/ 295 h 417"/>
                  <a:gd name="T8" fmla="*/ 199 w 1111"/>
                  <a:gd name="T9" fmla="*/ 295 h 417"/>
                  <a:gd name="T10" fmla="*/ 418 w 1111"/>
                  <a:gd name="T11" fmla="*/ 295 h 417"/>
                  <a:gd name="T12" fmla="*/ 681 w 1111"/>
                  <a:gd name="T13" fmla="*/ 417 h 417"/>
                  <a:gd name="T14" fmla="*/ 809 w 1111"/>
                  <a:gd name="T15" fmla="*/ 417 h 417"/>
                  <a:gd name="T16" fmla="*/ 658 w 1111"/>
                  <a:gd name="T17" fmla="*/ 295 h 417"/>
                  <a:gd name="T18" fmla="*/ 785 w 1111"/>
                  <a:gd name="T19" fmla="*/ 295 h 417"/>
                  <a:gd name="T20" fmla="*/ 983 w 1111"/>
                  <a:gd name="T21" fmla="*/ 290 h 417"/>
                  <a:gd name="T22" fmla="*/ 1025 w 1111"/>
                  <a:gd name="T23" fmla="*/ 195 h 417"/>
                  <a:gd name="T24" fmla="*/ 1047 w 1111"/>
                  <a:gd name="T25" fmla="*/ 146 h 417"/>
                  <a:gd name="T26" fmla="*/ 1051 w 1111"/>
                  <a:gd name="T27" fmla="*/ 138 h 417"/>
                  <a:gd name="T28" fmla="*/ 1061 w 1111"/>
                  <a:gd name="T29" fmla="*/ 143 h 417"/>
                  <a:gd name="T30" fmla="*/ 1109 w 1111"/>
                  <a:gd name="T31" fmla="*/ 143 h 417"/>
                  <a:gd name="T32" fmla="*/ 1067 w 1111"/>
                  <a:gd name="T33" fmla="*/ 102 h 417"/>
                  <a:gd name="T34" fmla="*/ 1071 w 1111"/>
                  <a:gd name="T35" fmla="*/ 93 h 417"/>
                  <a:gd name="T36" fmla="*/ 1107 w 1111"/>
                  <a:gd name="T37" fmla="*/ 12 h 417"/>
                  <a:gd name="T38" fmla="*/ 1111 w 1111"/>
                  <a:gd name="T39" fmla="*/ 0 h 417"/>
                  <a:gd name="T40" fmla="*/ 1024 w 1111"/>
                  <a:gd name="T41" fmla="*/ 0 h 417"/>
                  <a:gd name="T42" fmla="*/ 978 w 1111"/>
                  <a:gd name="T43" fmla="*/ 42 h 417"/>
                  <a:gd name="T44" fmla="*/ 950 w 1111"/>
                  <a:gd name="T45" fmla="*/ 69 h 417"/>
                  <a:gd name="T46" fmla="*/ 895 w 1111"/>
                  <a:gd name="T47" fmla="*/ 122 h 417"/>
                  <a:gd name="T48" fmla="*/ 570 w 1111"/>
                  <a:gd name="T49" fmla="*/ 122 h 417"/>
                  <a:gd name="T50" fmla="*/ 608 w 1111"/>
                  <a:gd name="T51" fmla="*/ 54 h 417"/>
                  <a:gd name="T52" fmla="*/ 514 w 1111"/>
                  <a:gd name="T53" fmla="*/ 54 h 417"/>
                  <a:gd name="T54" fmla="*/ 411 w 1111"/>
                  <a:gd name="T55" fmla="*/ 122 h 417"/>
                  <a:gd name="T56" fmla="*/ 244 w 1111"/>
                  <a:gd name="T57" fmla="*/ 122 h 417"/>
                  <a:gd name="T58" fmla="*/ 179 w 1111"/>
                  <a:gd name="T59" fmla="*/ 135 h 417"/>
                  <a:gd name="T60" fmla="*/ 208 w 1111"/>
                  <a:gd name="T61" fmla="*/ 149 h 417"/>
                  <a:gd name="T62" fmla="*/ 161 w 1111"/>
                  <a:gd name="T63" fmla="*/ 197 h 417"/>
                  <a:gd name="T64" fmla="*/ 113 w 1111"/>
                  <a:gd name="T65" fmla="*/ 197 h 417"/>
                  <a:gd name="T66" fmla="*/ 98 w 1111"/>
                  <a:gd name="T67" fmla="*/ 197 h 417"/>
                  <a:gd name="T68" fmla="*/ 87 w 1111"/>
                  <a:gd name="T69" fmla="*/ 198 h 417"/>
                  <a:gd name="T70" fmla="*/ 54 w 1111"/>
                  <a:gd name="T71" fmla="*/ 208 h 417"/>
                  <a:gd name="T72" fmla="*/ 7 w 1111"/>
                  <a:gd name="T73" fmla="*/ 265 h 417"/>
                  <a:gd name="T74" fmla="*/ 680 w 1111"/>
                  <a:gd name="T75" fmla="*/ 163 h 417"/>
                  <a:gd name="T76" fmla="*/ 746 w 1111"/>
                  <a:gd name="T77" fmla="*/ 163 h 417"/>
                  <a:gd name="T78" fmla="*/ 755 w 1111"/>
                  <a:gd name="T79" fmla="*/ 197 h 417"/>
                  <a:gd name="T80" fmla="*/ 689 w 1111"/>
                  <a:gd name="T81" fmla="*/ 197 h 417"/>
                  <a:gd name="T82" fmla="*/ 680 w 1111"/>
                  <a:gd name="T83" fmla="*/ 163 h 417"/>
                  <a:gd name="T84" fmla="*/ 570 w 1111"/>
                  <a:gd name="T85" fmla="*/ 163 h 417"/>
                  <a:gd name="T86" fmla="*/ 636 w 1111"/>
                  <a:gd name="T87" fmla="*/ 163 h 417"/>
                  <a:gd name="T88" fmla="*/ 645 w 1111"/>
                  <a:gd name="T89" fmla="*/ 197 h 417"/>
                  <a:gd name="T90" fmla="*/ 579 w 1111"/>
                  <a:gd name="T91" fmla="*/ 197 h 417"/>
                  <a:gd name="T92" fmla="*/ 570 w 1111"/>
                  <a:gd name="T93" fmla="*/ 163 h 417"/>
                  <a:gd name="T94" fmla="*/ 461 w 1111"/>
                  <a:gd name="T95" fmla="*/ 163 h 417"/>
                  <a:gd name="T96" fmla="*/ 527 w 1111"/>
                  <a:gd name="T97" fmla="*/ 163 h 417"/>
                  <a:gd name="T98" fmla="*/ 536 w 1111"/>
                  <a:gd name="T99" fmla="*/ 197 h 417"/>
                  <a:gd name="T100" fmla="*/ 470 w 1111"/>
                  <a:gd name="T101" fmla="*/ 197 h 417"/>
                  <a:gd name="T102" fmla="*/ 461 w 1111"/>
                  <a:gd name="T103" fmla="*/ 163 h 417"/>
                  <a:gd name="T104" fmla="*/ 351 w 1111"/>
                  <a:gd name="T105" fmla="*/ 163 h 417"/>
                  <a:gd name="T106" fmla="*/ 417 w 1111"/>
                  <a:gd name="T107" fmla="*/ 163 h 417"/>
                  <a:gd name="T108" fmla="*/ 426 w 1111"/>
                  <a:gd name="T109" fmla="*/ 197 h 417"/>
                  <a:gd name="T110" fmla="*/ 360 w 1111"/>
                  <a:gd name="T111" fmla="*/ 197 h 417"/>
                  <a:gd name="T112" fmla="*/ 351 w 1111"/>
                  <a:gd name="T113" fmla="*/ 163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111" h="417">
                    <a:moveTo>
                      <a:pt x="7" y="265"/>
                    </a:moveTo>
                    <a:cubicBezTo>
                      <a:pt x="7" y="265"/>
                      <a:pt x="10" y="289"/>
                      <a:pt x="93" y="291"/>
                    </a:cubicBezTo>
                    <a:cubicBezTo>
                      <a:pt x="166" y="295"/>
                      <a:pt x="132" y="294"/>
                      <a:pt x="169" y="295"/>
                    </a:cubicBezTo>
                    <a:cubicBezTo>
                      <a:pt x="170" y="295"/>
                      <a:pt x="170" y="295"/>
                      <a:pt x="171" y="295"/>
                    </a:cubicBezTo>
                    <a:cubicBezTo>
                      <a:pt x="199" y="295"/>
                      <a:pt x="199" y="295"/>
                      <a:pt x="199" y="295"/>
                    </a:cubicBezTo>
                    <a:cubicBezTo>
                      <a:pt x="418" y="295"/>
                      <a:pt x="418" y="295"/>
                      <a:pt x="418" y="295"/>
                    </a:cubicBezTo>
                    <a:cubicBezTo>
                      <a:pt x="681" y="417"/>
                      <a:pt x="681" y="417"/>
                      <a:pt x="681" y="417"/>
                    </a:cubicBezTo>
                    <a:cubicBezTo>
                      <a:pt x="809" y="417"/>
                      <a:pt x="809" y="417"/>
                      <a:pt x="809" y="417"/>
                    </a:cubicBezTo>
                    <a:cubicBezTo>
                      <a:pt x="658" y="295"/>
                      <a:pt x="658" y="295"/>
                      <a:pt x="658" y="295"/>
                    </a:cubicBezTo>
                    <a:cubicBezTo>
                      <a:pt x="785" y="295"/>
                      <a:pt x="785" y="295"/>
                      <a:pt x="785" y="295"/>
                    </a:cubicBezTo>
                    <a:cubicBezTo>
                      <a:pt x="804" y="297"/>
                      <a:pt x="941" y="295"/>
                      <a:pt x="983" y="290"/>
                    </a:cubicBezTo>
                    <a:cubicBezTo>
                      <a:pt x="1025" y="195"/>
                      <a:pt x="1025" y="195"/>
                      <a:pt x="1025" y="195"/>
                    </a:cubicBezTo>
                    <a:cubicBezTo>
                      <a:pt x="1047" y="146"/>
                      <a:pt x="1047" y="146"/>
                      <a:pt x="1047" y="146"/>
                    </a:cubicBezTo>
                    <a:cubicBezTo>
                      <a:pt x="1051" y="138"/>
                      <a:pt x="1051" y="138"/>
                      <a:pt x="1051" y="138"/>
                    </a:cubicBezTo>
                    <a:cubicBezTo>
                      <a:pt x="1061" y="143"/>
                      <a:pt x="1061" y="143"/>
                      <a:pt x="1061" y="143"/>
                    </a:cubicBezTo>
                    <a:cubicBezTo>
                      <a:pt x="1109" y="143"/>
                      <a:pt x="1109" y="143"/>
                      <a:pt x="1109" y="143"/>
                    </a:cubicBezTo>
                    <a:cubicBezTo>
                      <a:pt x="1067" y="102"/>
                      <a:pt x="1067" y="102"/>
                      <a:pt x="1067" y="102"/>
                    </a:cubicBezTo>
                    <a:cubicBezTo>
                      <a:pt x="1071" y="93"/>
                      <a:pt x="1071" y="93"/>
                      <a:pt x="1071" y="93"/>
                    </a:cubicBezTo>
                    <a:cubicBezTo>
                      <a:pt x="1107" y="12"/>
                      <a:pt x="1107" y="12"/>
                      <a:pt x="1107" y="12"/>
                    </a:cubicBezTo>
                    <a:cubicBezTo>
                      <a:pt x="1111" y="0"/>
                      <a:pt x="1111" y="0"/>
                      <a:pt x="1111" y="0"/>
                    </a:cubicBezTo>
                    <a:cubicBezTo>
                      <a:pt x="1024" y="0"/>
                      <a:pt x="1024" y="0"/>
                      <a:pt x="1024" y="0"/>
                    </a:cubicBezTo>
                    <a:cubicBezTo>
                      <a:pt x="978" y="42"/>
                      <a:pt x="978" y="42"/>
                      <a:pt x="978" y="42"/>
                    </a:cubicBezTo>
                    <a:cubicBezTo>
                      <a:pt x="950" y="69"/>
                      <a:pt x="950" y="69"/>
                      <a:pt x="950" y="69"/>
                    </a:cubicBezTo>
                    <a:cubicBezTo>
                      <a:pt x="895" y="122"/>
                      <a:pt x="895" y="122"/>
                      <a:pt x="895" y="122"/>
                    </a:cubicBezTo>
                    <a:cubicBezTo>
                      <a:pt x="570" y="122"/>
                      <a:pt x="570" y="122"/>
                      <a:pt x="570" y="122"/>
                    </a:cubicBezTo>
                    <a:cubicBezTo>
                      <a:pt x="608" y="54"/>
                      <a:pt x="608" y="54"/>
                      <a:pt x="608" y="54"/>
                    </a:cubicBezTo>
                    <a:cubicBezTo>
                      <a:pt x="514" y="54"/>
                      <a:pt x="514" y="54"/>
                      <a:pt x="514" y="54"/>
                    </a:cubicBezTo>
                    <a:cubicBezTo>
                      <a:pt x="411" y="122"/>
                      <a:pt x="411" y="122"/>
                      <a:pt x="411" y="122"/>
                    </a:cubicBezTo>
                    <a:cubicBezTo>
                      <a:pt x="244" y="122"/>
                      <a:pt x="244" y="122"/>
                      <a:pt x="244" y="122"/>
                    </a:cubicBezTo>
                    <a:cubicBezTo>
                      <a:pt x="228" y="122"/>
                      <a:pt x="203" y="127"/>
                      <a:pt x="179" y="135"/>
                    </a:cubicBezTo>
                    <a:cubicBezTo>
                      <a:pt x="195" y="133"/>
                      <a:pt x="208" y="134"/>
                      <a:pt x="208" y="149"/>
                    </a:cubicBezTo>
                    <a:cubicBezTo>
                      <a:pt x="208" y="176"/>
                      <a:pt x="187" y="197"/>
                      <a:pt x="161" y="197"/>
                    </a:cubicBezTo>
                    <a:cubicBezTo>
                      <a:pt x="113" y="197"/>
                      <a:pt x="113" y="197"/>
                      <a:pt x="113" y="197"/>
                    </a:cubicBezTo>
                    <a:cubicBezTo>
                      <a:pt x="98" y="197"/>
                      <a:pt x="98" y="197"/>
                      <a:pt x="98" y="197"/>
                    </a:cubicBezTo>
                    <a:cubicBezTo>
                      <a:pt x="94" y="197"/>
                      <a:pt x="90" y="197"/>
                      <a:pt x="87" y="198"/>
                    </a:cubicBezTo>
                    <a:cubicBezTo>
                      <a:pt x="82" y="199"/>
                      <a:pt x="70" y="202"/>
                      <a:pt x="54" y="208"/>
                    </a:cubicBezTo>
                    <a:cubicBezTo>
                      <a:pt x="0" y="232"/>
                      <a:pt x="6" y="252"/>
                      <a:pt x="7" y="265"/>
                    </a:cubicBezTo>
                    <a:moveTo>
                      <a:pt x="680" y="163"/>
                    </a:moveTo>
                    <a:cubicBezTo>
                      <a:pt x="746" y="163"/>
                      <a:pt x="746" y="163"/>
                      <a:pt x="746" y="163"/>
                    </a:cubicBezTo>
                    <a:cubicBezTo>
                      <a:pt x="755" y="197"/>
                      <a:pt x="755" y="197"/>
                      <a:pt x="755" y="197"/>
                    </a:cubicBezTo>
                    <a:cubicBezTo>
                      <a:pt x="689" y="197"/>
                      <a:pt x="689" y="197"/>
                      <a:pt x="689" y="197"/>
                    </a:cubicBezTo>
                    <a:lnTo>
                      <a:pt x="680" y="163"/>
                    </a:lnTo>
                    <a:close/>
                    <a:moveTo>
                      <a:pt x="570" y="163"/>
                    </a:moveTo>
                    <a:cubicBezTo>
                      <a:pt x="636" y="163"/>
                      <a:pt x="636" y="163"/>
                      <a:pt x="636" y="163"/>
                    </a:cubicBezTo>
                    <a:cubicBezTo>
                      <a:pt x="645" y="197"/>
                      <a:pt x="645" y="197"/>
                      <a:pt x="645" y="197"/>
                    </a:cubicBezTo>
                    <a:cubicBezTo>
                      <a:pt x="579" y="197"/>
                      <a:pt x="579" y="197"/>
                      <a:pt x="579" y="197"/>
                    </a:cubicBezTo>
                    <a:lnTo>
                      <a:pt x="570" y="163"/>
                    </a:lnTo>
                    <a:close/>
                    <a:moveTo>
                      <a:pt x="461" y="163"/>
                    </a:moveTo>
                    <a:cubicBezTo>
                      <a:pt x="527" y="163"/>
                      <a:pt x="527" y="163"/>
                      <a:pt x="527" y="163"/>
                    </a:cubicBezTo>
                    <a:cubicBezTo>
                      <a:pt x="536" y="197"/>
                      <a:pt x="536" y="197"/>
                      <a:pt x="536" y="197"/>
                    </a:cubicBezTo>
                    <a:cubicBezTo>
                      <a:pt x="470" y="197"/>
                      <a:pt x="470" y="197"/>
                      <a:pt x="470" y="197"/>
                    </a:cubicBezTo>
                    <a:lnTo>
                      <a:pt x="461" y="163"/>
                    </a:lnTo>
                    <a:close/>
                    <a:moveTo>
                      <a:pt x="351" y="163"/>
                    </a:moveTo>
                    <a:cubicBezTo>
                      <a:pt x="417" y="163"/>
                      <a:pt x="417" y="163"/>
                      <a:pt x="417" y="163"/>
                    </a:cubicBezTo>
                    <a:cubicBezTo>
                      <a:pt x="426" y="197"/>
                      <a:pt x="426" y="197"/>
                      <a:pt x="426" y="197"/>
                    </a:cubicBezTo>
                    <a:cubicBezTo>
                      <a:pt x="360" y="197"/>
                      <a:pt x="360" y="197"/>
                      <a:pt x="360" y="197"/>
                    </a:cubicBezTo>
                    <a:lnTo>
                      <a:pt x="351" y="163"/>
                    </a:lnTo>
                    <a:close/>
                  </a:path>
                </a:pathLst>
              </a:custGeom>
              <a:solidFill>
                <a:srgbClr val="F8FCE0"/>
              </a:solidFill>
              <a:ln>
                <a:noFill/>
              </a:ln>
              <a:effectLst>
                <a:outerShdw blurRad="190500" dist="139700" dir="2700000" sx="102000" sy="102000" algn="tl" rotWithShape="0">
                  <a:prstClr val="black">
                    <a:alpha val="27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102"/>
              <p:cNvSpPr>
                <a:spLocks/>
              </p:cNvSpPr>
              <p:nvPr/>
            </p:nvSpPr>
            <p:spPr bwMode="auto">
              <a:xfrm>
                <a:off x="4806950" y="3509963"/>
                <a:ext cx="349250" cy="165100"/>
              </a:xfrm>
              <a:custGeom>
                <a:avLst/>
                <a:gdLst>
                  <a:gd name="T0" fmla="*/ 0 w 163"/>
                  <a:gd name="T1" fmla="*/ 0 h 77"/>
                  <a:gd name="T2" fmla="*/ 9 w 163"/>
                  <a:gd name="T3" fmla="*/ 38 h 77"/>
                  <a:gd name="T4" fmla="*/ 9 w 163"/>
                  <a:gd name="T5" fmla="*/ 50 h 77"/>
                  <a:gd name="T6" fmla="*/ 0 w 163"/>
                  <a:gd name="T7" fmla="*/ 77 h 77"/>
                  <a:gd name="T8" fmla="*/ 153 w 163"/>
                  <a:gd name="T9" fmla="*/ 50 h 77"/>
                  <a:gd name="T10" fmla="*/ 160 w 163"/>
                  <a:gd name="T11" fmla="*/ 45 h 77"/>
                  <a:gd name="T12" fmla="*/ 163 w 163"/>
                  <a:gd name="T13" fmla="*/ 38 h 77"/>
                  <a:gd name="T14" fmla="*/ 163 w 163"/>
                  <a:gd name="T15" fmla="*/ 38 h 77"/>
                  <a:gd name="T16" fmla="*/ 0 w 163"/>
                  <a:gd name="T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77">
                    <a:moveTo>
                      <a:pt x="0" y="0"/>
                    </a:moveTo>
                    <a:cubicBezTo>
                      <a:pt x="6" y="8"/>
                      <a:pt x="9" y="22"/>
                      <a:pt x="9" y="38"/>
                    </a:cubicBezTo>
                    <a:cubicBezTo>
                      <a:pt x="9" y="42"/>
                      <a:pt x="9" y="46"/>
                      <a:pt x="9" y="50"/>
                    </a:cubicBezTo>
                    <a:cubicBezTo>
                      <a:pt x="7" y="61"/>
                      <a:pt x="4" y="70"/>
                      <a:pt x="0" y="77"/>
                    </a:cubicBezTo>
                    <a:cubicBezTo>
                      <a:pt x="75" y="75"/>
                      <a:pt x="131" y="64"/>
                      <a:pt x="153" y="50"/>
                    </a:cubicBezTo>
                    <a:cubicBezTo>
                      <a:pt x="156" y="49"/>
                      <a:pt x="158" y="47"/>
                      <a:pt x="160" y="45"/>
                    </a:cubicBezTo>
                    <a:cubicBezTo>
                      <a:pt x="162" y="43"/>
                      <a:pt x="163" y="40"/>
                      <a:pt x="163" y="38"/>
                    </a:cubicBezTo>
                    <a:cubicBezTo>
                      <a:pt x="163" y="38"/>
                      <a:pt x="163" y="38"/>
                      <a:pt x="163" y="38"/>
                    </a:cubicBezTo>
                    <a:cubicBezTo>
                      <a:pt x="162" y="20"/>
                      <a:pt x="96" y="1"/>
                      <a:pt x="0" y="0"/>
                    </a:cubicBezTo>
                  </a:path>
                </a:pathLst>
              </a:custGeom>
              <a:solidFill>
                <a:srgbClr val="3D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103"/>
              <p:cNvSpPr>
                <a:spLocks/>
              </p:cNvSpPr>
              <p:nvPr/>
            </p:nvSpPr>
            <p:spPr bwMode="auto">
              <a:xfrm>
                <a:off x="4775200" y="3509963"/>
                <a:ext cx="61913" cy="165100"/>
              </a:xfrm>
              <a:custGeom>
                <a:avLst/>
                <a:gdLst>
                  <a:gd name="T0" fmla="*/ 28 w 29"/>
                  <a:gd name="T1" fmla="*/ 50 h 77"/>
                  <a:gd name="T2" fmla="*/ 29 w 29"/>
                  <a:gd name="T3" fmla="*/ 38 h 77"/>
                  <a:gd name="T4" fmla="*/ 18 w 29"/>
                  <a:gd name="T5" fmla="*/ 2 h 77"/>
                  <a:gd name="T6" fmla="*/ 14 w 29"/>
                  <a:gd name="T7" fmla="*/ 0 h 77"/>
                  <a:gd name="T8" fmla="*/ 14 w 29"/>
                  <a:gd name="T9" fmla="*/ 0 h 77"/>
                  <a:gd name="T10" fmla="*/ 9 w 29"/>
                  <a:gd name="T11" fmla="*/ 3 h 77"/>
                  <a:gd name="T12" fmla="*/ 0 w 29"/>
                  <a:gd name="T13" fmla="*/ 38 h 77"/>
                  <a:gd name="T14" fmla="*/ 1 w 29"/>
                  <a:gd name="T15" fmla="*/ 50 h 77"/>
                  <a:gd name="T16" fmla="*/ 9 w 29"/>
                  <a:gd name="T17" fmla="*/ 73 h 77"/>
                  <a:gd name="T18" fmla="*/ 14 w 29"/>
                  <a:gd name="T19" fmla="*/ 77 h 77"/>
                  <a:gd name="T20" fmla="*/ 14 w 29"/>
                  <a:gd name="T21" fmla="*/ 77 h 77"/>
                  <a:gd name="T22" fmla="*/ 18 w 29"/>
                  <a:gd name="T23" fmla="*/ 75 h 77"/>
                  <a:gd name="T24" fmla="*/ 28 w 29"/>
                  <a:gd name="T25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" h="77">
                    <a:moveTo>
                      <a:pt x="28" y="50"/>
                    </a:moveTo>
                    <a:cubicBezTo>
                      <a:pt x="28" y="47"/>
                      <a:pt x="29" y="43"/>
                      <a:pt x="29" y="38"/>
                    </a:cubicBezTo>
                    <a:cubicBezTo>
                      <a:pt x="29" y="20"/>
                      <a:pt x="23" y="7"/>
                      <a:pt x="18" y="2"/>
                    </a:cubicBezTo>
                    <a:cubicBezTo>
                      <a:pt x="17" y="0"/>
                      <a:pt x="16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2" y="0"/>
                      <a:pt x="11" y="1"/>
                      <a:pt x="9" y="3"/>
                    </a:cubicBezTo>
                    <a:cubicBezTo>
                      <a:pt x="5" y="9"/>
                      <a:pt x="0" y="21"/>
                      <a:pt x="0" y="38"/>
                    </a:cubicBezTo>
                    <a:cubicBezTo>
                      <a:pt x="0" y="43"/>
                      <a:pt x="0" y="47"/>
                      <a:pt x="1" y="50"/>
                    </a:cubicBezTo>
                    <a:cubicBezTo>
                      <a:pt x="2" y="61"/>
                      <a:pt x="6" y="69"/>
                      <a:pt x="9" y="73"/>
                    </a:cubicBezTo>
                    <a:cubicBezTo>
                      <a:pt x="11" y="75"/>
                      <a:pt x="12" y="76"/>
                      <a:pt x="14" y="77"/>
                    </a:cubicBezTo>
                    <a:cubicBezTo>
                      <a:pt x="14" y="77"/>
                      <a:pt x="14" y="77"/>
                      <a:pt x="14" y="77"/>
                    </a:cubicBezTo>
                    <a:cubicBezTo>
                      <a:pt x="16" y="77"/>
                      <a:pt x="17" y="76"/>
                      <a:pt x="18" y="75"/>
                    </a:cubicBezTo>
                    <a:cubicBezTo>
                      <a:pt x="22" y="71"/>
                      <a:pt x="26" y="62"/>
                      <a:pt x="28" y="50"/>
                    </a:cubicBezTo>
                  </a:path>
                </a:pathLst>
              </a:custGeom>
              <a:solidFill>
                <a:srgbClr val="9EDD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104"/>
              <p:cNvSpPr>
                <a:spLocks/>
              </p:cNvSpPr>
              <p:nvPr/>
            </p:nvSpPr>
            <p:spPr bwMode="auto">
              <a:xfrm>
                <a:off x="3929063" y="3100388"/>
                <a:ext cx="422275" cy="146050"/>
              </a:xfrm>
              <a:custGeom>
                <a:avLst/>
                <a:gdLst>
                  <a:gd name="T0" fmla="*/ 214 w 266"/>
                  <a:gd name="T1" fmla="*/ 92 h 92"/>
                  <a:gd name="T2" fmla="*/ 266 w 266"/>
                  <a:gd name="T3" fmla="*/ 0 h 92"/>
                  <a:gd name="T4" fmla="*/ 138 w 266"/>
                  <a:gd name="T5" fmla="*/ 0 h 92"/>
                  <a:gd name="T6" fmla="*/ 0 w 266"/>
                  <a:gd name="T7" fmla="*/ 92 h 92"/>
                  <a:gd name="T8" fmla="*/ 214 w 266"/>
                  <a:gd name="T9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6" h="92">
                    <a:moveTo>
                      <a:pt x="214" y="92"/>
                    </a:moveTo>
                    <a:lnTo>
                      <a:pt x="266" y="0"/>
                    </a:lnTo>
                    <a:lnTo>
                      <a:pt x="138" y="0"/>
                    </a:lnTo>
                    <a:lnTo>
                      <a:pt x="0" y="92"/>
                    </a:lnTo>
                    <a:lnTo>
                      <a:pt x="214" y="92"/>
                    </a:lnTo>
                    <a:close/>
                  </a:path>
                </a:pathLst>
              </a:custGeom>
              <a:solidFill>
                <a:srgbClr val="3D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105"/>
              <p:cNvSpPr>
                <a:spLocks/>
              </p:cNvSpPr>
              <p:nvPr/>
            </p:nvSpPr>
            <p:spPr bwMode="auto">
              <a:xfrm>
                <a:off x="3929063" y="3100388"/>
                <a:ext cx="422275" cy="146050"/>
              </a:xfrm>
              <a:custGeom>
                <a:avLst/>
                <a:gdLst>
                  <a:gd name="T0" fmla="*/ 214 w 266"/>
                  <a:gd name="T1" fmla="*/ 92 h 92"/>
                  <a:gd name="T2" fmla="*/ 266 w 266"/>
                  <a:gd name="T3" fmla="*/ 0 h 92"/>
                  <a:gd name="T4" fmla="*/ 138 w 266"/>
                  <a:gd name="T5" fmla="*/ 0 h 92"/>
                  <a:gd name="T6" fmla="*/ 0 w 266"/>
                  <a:gd name="T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6" h="92">
                    <a:moveTo>
                      <a:pt x="214" y="92"/>
                    </a:moveTo>
                    <a:lnTo>
                      <a:pt x="266" y="0"/>
                    </a:lnTo>
                    <a:lnTo>
                      <a:pt x="138" y="0"/>
                    </a:lnTo>
                    <a:lnTo>
                      <a:pt x="0" y="9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106"/>
              <p:cNvSpPr>
                <a:spLocks/>
              </p:cNvSpPr>
              <p:nvPr/>
            </p:nvSpPr>
            <p:spPr bwMode="auto">
              <a:xfrm>
                <a:off x="3230563" y="3268663"/>
                <a:ext cx="265113" cy="139700"/>
              </a:xfrm>
              <a:custGeom>
                <a:avLst/>
                <a:gdLst>
                  <a:gd name="T0" fmla="*/ 94 w 124"/>
                  <a:gd name="T1" fmla="*/ 1 h 65"/>
                  <a:gd name="T2" fmla="*/ 124 w 124"/>
                  <a:gd name="T3" fmla="*/ 16 h 65"/>
                  <a:gd name="T4" fmla="*/ 75 w 124"/>
                  <a:gd name="T5" fmla="*/ 64 h 65"/>
                  <a:gd name="T6" fmla="*/ 27 w 124"/>
                  <a:gd name="T7" fmla="*/ 64 h 65"/>
                  <a:gd name="T8" fmla="*/ 13 w 124"/>
                  <a:gd name="T9" fmla="*/ 64 h 65"/>
                  <a:gd name="T10" fmla="*/ 0 w 124"/>
                  <a:gd name="T11" fmla="*/ 65 h 65"/>
                  <a:gd name="T12" fmla="*/ 94 w 124"/>
                  <a:gd name="T13" fmla="*/ 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4" h="65">
                    <a:moveTo>
                      <a:pt x="94" y="1"/>
                    </a:moveTo>
                    <a:cubicBezTo>
                      <a:pt x="111" y="0"/>
                      <a:pt x="124" y="1"/>
                      <a:pt x="124" y="16"/>
                    </a:cubicBezTo>
                    <a:cubicBezTo>
                      <a:pt x="124" y="42"/>
                      <a:pt x="102" y="64"/>
                      <a:pt x="75" y="64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9" y="64"/>
                      <a:pt x="4" y="65"/>
                      <a:pt x="0" y="65"/>
                    </a:cubicBezTo>
                    <a:cubicBezTo>
                      <a:pt x="0" y="65"/>
                      <a:pt x="25" y="12"/>
                      <a:pt x="94" y="1"/>
                    </a:cubicBezTo>
                  </a:path>
                </a:pathLst>
              </a:custGeom>
              <a:solidFill>
                <a:srgbClr val="9EDD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8185150" y="3633788"/>
              <a:ext cx="469900" cy="422275"/>
              <a:chOff x="8185150" y="3633788"/>
              <a:chExt cx="469900" cy="422275"/>
            </a:xfrm>
          </p:grpSpPr>
          <p:sp>
            <p:nvSpPr>
              <p:cNvPr id="31" name="Rectangle 107"/>
              <p:cNvSpPr>
                <a:spLocks noChangeArrowheads="1"/>
              </p:cNvSpPr>
              <p:nvPr/>
            </p:nvSpPr>
            <p:spPr bwMode="auto">
              <a:xfrm>
                <a:off x="8274050" y="3824288"/>
                <a:ext cx="31750" cy="17463"/>
              </a:xfrm>
              <a:prstGeom prst="rect">
                <a:avLst/>
              </a:pr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08"/>
              <p:cNvSpPr>
                <a:spLocks/>
              </p:cNvSpPr>
              <p:nvPr/>
            </p:nvSpPr>
            <p:spPr bwMode="auto">
              <a:xfrm>
                <a:off x="8185150" y="3789363"/>
                <a:ext cx="469900" cy="85725"/>
              </a:xfrm>
              <a:custGeom>
                <a:avLst/>
                <a:gdLst>
                  <a:gd name="T0" fmla="*/ 213 w 219"/>
                  <a:gd name="T1" fmla="*/ 28 h 40"/>
                  <a:gd name="T2" fmla="*/ 29 w 219"/>
                  <a:gd name="T3" fmla="*/ 28 h 40"/>
                  <a:gd name="T4" fmla="*/ 29 w 219"/>
                  <a:gd name="T5" fmla="*/ 15 h 40"/>
                  <a:gd name="T6" fmla="*/ 40 w 219"/>
                  <a:gd name="T7" fmla="*/ 11 h 40"/>
                  <a:gd name="T8" fmla="*/ 42 w 219"/>
                  <a:gd name="T9" fmla="*/ 12 h 40"/>
                  <a:gd name="T10" fmla="*/ 54 w 219"/>
                  <a:gd name="T11" fmla="*/ 12 h 40"/>
                  <a:gd name="T12" fmla="*/ 40 w 219"/>
                  <a:gd name="T13" fmla="*/ 0 h 40"/>
                  <a:gd name="T14" fmla="*/ 17 w 219"/>
                  <a:gd name="T15" fmla="*/ 13 h 40"/>
                  <a:gd name="T16" fmla="*/ 17 w 219"/>
                  <a:gd name="T17" fmla="*/ 28 h 40"/>
                  <a:gd name="T18" fmla="*/ 5 w 219"/>
                  <a:gd name="T19" fmla="*/ 28 h 40"/>
                  <a:gd name="T20" fmla="*/ 0 w 219"/>
                  <a:gd name="T21" fmla="*/ 34 h 40"/>
                  <a:gd name="T22" fmla="*/ 5 w 219"/>
                  <a:gd name="T23" fmla="*/ 40 h 40"/>
                  <a:gd name="T24" fmla="*/ 213 w 219"/>
                  <a:gd name="T25" fmla="*/ 40 h 40"/>
                  <a:gd name="T26" fmla="*/ 219 w 219"/>
                  <a:gd name="T27" fmla="*/ 34 h 40"/>
                  <a:gd name="T28" fmla="*/ 213 w 219"/>
                  <a:gd name="T29" fmla="*/ 2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9" h="40">
                    <a:moveTo>
                      <a:pt x="213" y="28"/>
                    </a:moveTo>
                    <a:cubicBezTo>
                      <a:pt x="29" y="28"/>
                      <a:pt x="29" y="28"/>
                      <a:pt x="29" y="2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1" y="13"/>
                      <a:pt x="37" y="11"/>
                      <a:pt x="40" y="11"/>
                    </a:cubicBezTo>
                    <a:cubicBezTo>
                      <a:pt x="40" y="11"/>
                      <a:pt x="41" y="12"/>
                      <a:pt x="42" y="12"/>
                    </a:cubicBezTo>
                    <a:cubicBezTo>
                      <a:pt x="54" y="12"/>
                      <a:pt x="54" y="12"/>
                      <a:pt x="54" y="12"/>
                    </a:cubicBezTo>
                    <a:cubicBezTo>
                      <a:pt x="53" y="5"/>
                      <a:pt x="47" y="0"/>
                      <a:pt x="40" y="0"/>
                    </a:cubicBezTo>
                    <a:cubicBezTo>
                      <a:pt x="37" y="0"/>
                      <a:pt x="17" y="3"/>
                      <a:pt x="17" y="13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2" y="28"/>
                      <a:pt x="0" y="31"/>
                      <a:pt x="0" y="34"/>
                    </a:cubicBezTo>
                    <a:cubicBezTo>
                      <a:pt x="0" y="37"/>
                      <a:pt x="2" y="40"/>
                      <a:pt x="5" y="40"/>
                    </a:cubicBezTo>
                    <a:cubicBezTo>
                      <a:pt x="213" y="40"/>
                      <a:pt x="213" y="40"/>
                      <a:pt x="213" y="40"/>
                    </a:cubicBezTo>
                    <a:cubicBezTo>
                      <a:pt x="216" y="40"/>
                      <a:pt x="219" y="37"/>
                      <a:pt x="219" y="34"/>
                    </a:cubicBezTo>
                    <a:cubicBezTo>
                      <a:pt x="219" y="31"/>
                      <a:pt x="216" y="28"/>
                      <a:pt x="213" y="28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09"/>
              <p:cNvSpPr>
                <a:spLocks/>
              </p:cNvSpPr>
              <p:nvPr/>
            </p:nvSpPr>
            <p:spPr bwMode="auto">
              <a:xfrm>
                <a:off x="8188325" y="3887788"/>
                <a:ext cx="460375" cy="168275"/>
              </a:xfrm>
              <a:custGeom>
                <a:avLst/>
                <a:gdLst>
                  <a:gd name="T0" fmla="*/ 0 w 215"/>
                  <a:gd name="T1" fmla="*/ 1 h 78"/>
                  <a:gd name="T2" fmla="*/ 12 w 215"/>
                  <a:gd name="T3" fmla="*/ 19 h 78"/>
                  <a:gd name="T4" fmla="*/ 36 w 215"/>
                  <a:gd name="T5" fmla="*/ 62 h 78"/>
                  <a:gd name="T6" fmla="*/ 36 w 215"/>
                  <a:gd name="T7" fmla="*/ 62 h 78"/>
                  <a:gd name="T8" fmla="*/ 35 w 215"/>
                  <a:gd name="T9" fmla="*/ 75 h 78"/>
                  <a:gd name="T10" fmla="*/ 38 w 215"/>
                  <a:gd name="T11" fmla="*/ 77 h 78"/>
                  <a:gd name="T12" fmla="*/ 49 w 215"/>
                  <a:gd name="T13" fmla="*/ 70 h 78"/>
                  <a:gd name="T14" fmla="*/ 52 w 215"/>
                  <a:gd name="T15" fmla="*/ 68 h 78"/>
                  <a:gd name="T16" fmla="*/ 103 w 215"/>
                  <a:gd name="T17" fmla="*/ 73 h 78"/>
                  <a:gd name="T18" fmla="*/ 103 w 215"/>
                  <a:gd name="T19" fmla="*/ 73 h 78"/>
                  <a:gd name="T20" fmla="*/ 107 w 215"/>
                  <a:gd name="T21" fmla="*/ 73 h 78"/>
                  <a:gd name="T22" fmla="*/ 112 w 215"/>
                  <a:gd name="T23" fmla="*/ 73 h 78"/>
                  <a:gd name="T24" fmla="*/ 111 w 215"/>
                  <a:gd name="T25" fmla="*/ 73 h 78"/>
                  <a:gd name="T26" fmla="*/ 163 w 215"/>
                  <a:gd name="T27" fmla="*/ 67 h 78"/>
                  <a:gd name="T28" fmla="*/ 166 w 215"/>
                  <a:gd name="T29" fmla="*/ 70 h 78"/>
                  <a:gd name="T30" fmla="*/ 177 w 215"/>
                  <a:gd name="T31" fmla="*/ 77 h 78"/>
                  <a:gd name="T32" fmla="*/ 180 w 215"/>
                  <a:gd name="T33" fmla="*/ 75 h 78"/>
                  <a:gd name="T34" fmla="*/ 180 w 215"/>
                  <a:gd name="T35" fmla="*/ 62 h 78"/>
                  <a:gd name="T36" fmla="*/ 179 w 215"/>
                  <a:gd name="T37" fmla="*/ 62 h 78"/>
                  <a:gd name="T38" fmla="*/ 204 w 215"/>
                  <a:gd name="T39" fmla="*/ 19 h 78"/>
                  <a:gd name="T40" fmla="*/ 215 w 215"/>
                  <a:gd name="T41" fmla="*/ 1 h 78"/>
                  <a:gd name="T42" fmla="*/ 106 w 215"/>
                  <a:gd name="T43" fmla="*/ 0 h 78"/>
                  <a:gd name="T44" fmla="*/ 0 w 215"/>
                  <a:gd name="T45" fmla="*/ 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5" h="78">
                    <a:moveTo>
                      <a:pt x="0" y="1"/>
                    </a:moveTo>
                    <a:cubicBezTo>
                      <a:pt x="0" y="1"/>
                      <a:pt x="7" y="4"/>
                      <a:pt x="12" y="19"/>
                    </a:cubicBezTo>
                    <a:cubicBezTo>
                      <a:pt x="15" y="29"/>
                      <a:pt x="8" y="49"/>
                      <a:pt x="36" y="62"/>
                    </a:cubicBezTo>
                    <a:cubicBezTo>
                      <a:pt x="36" y="62"/>
                      <a:pt x="36" y="62"/>
                      <a:pt x="36" y="62"/>
                    </a:cubicBezTo>
                    <a:cubicBezTo>
                      <a:pt x="35" y="75"/>
                      <a:pt x="35" y="75"/>
                      <a:pt x="35" y="75"/>
                    </a:cubicBezTo>
                    <a:cubicBezTo>
                      <a:pt x="35" y="77"/>
                      <a:pt x="36" y="78"/>
                      <a:pt x="38" y="77"/>
                    </a:cubicBezTo>
                    <a:cubicBezTo>
                      <a:pt x="49" y="70"/>
                      <a:pt x="49" y="70"/>
                      <a:pt x="49" y="70"/>
                    </a:cubicBezTo>
                    <a:cubicBezTo>
                      <a:pt x="50" y="69"/>
                      <a:pt x="51" y="69"/>
                      <a:pt x="52" y="68"/>
                    </a:cubicBezTo>
                    <a:cubicBezTo>
                      <a:pt x="65" y="71"/>
                      <a:pt x="81" y="73"/>
                      <a:pt x="103" y="73"/>
                    </a:cubicBezTo>
                    <a:cubicBezTo>
                      <a:pt x="103" y="73"/>
                      <a:pt x="103" y="73"/>
                      <a:pt x="103" y="73"/>
                    </a:cubicBezTo>
                    <a:cubicBezTo>
                      <a:pt x="104" y="73"/>
                      <a:pt x="106" y="73"/>
                      <a:pt x="107" y="73"/>
                    </a:cubicBezTo>
                    <a:cubicBezTo>
                      <a:pt x="109" y="73"/>
                      <a:pt x="110" y="73"/>
                      <a:pt x="112" y="73"/>
                    </a:cubicBezTo>
                    <a:cubicBezTo>
                      <a:pt x="111" y="73"/>
                      <a:pt x="111" y="73"/>
                      <a:pt x="111" y="73"/>
                    </a:cubicBezTo>
                    <a:cubicBezTo>
                      <a:pt x="133" y="73"/>
                      <a:pt x="150" y="70"/>
                      <a:pt x="163" y="67"/>
                    </a:cubicBezTo>
                    <a:cubicBezTo>
                      <a:pt x="164" y="68"/>
                      <a:pt x="165" y="69"/>
                      <a:pt x="166" y="70"/>
                    </a:cubicBezTo>
                    <a:cubicBezTo>
                      <a:pt x="177" y="77"/>
                      <a:pt x="177" y="77"/>
                      <a:pt x="177" y="77"/>
                    </a:cubicBezTo>
                    <a:cubicBezTo>
                      <a:pt x="179" y="78"/>
                      <a:pt x="180" y="77"/>
                      <a:pt x="180" y="75"/>
                    </a:cubicBezTo>
                    <a:cubicBezTo>
                      <a:pt x="180" y="62"/>
                      <a:pt x="180" y="62"/>
                      <a:pt x="180" y="62"/>
                    </a:cubicBezTo>
                    <a:cubicBezTo>
                      <a:pt x="180" y="62"/>
                      <a:pt x="179" y="62"/>
                      <a:pt x="179" y="62"/>
                    </a:cubicBezTo>
                    <a:cubicBezTo>
                      <a:pt x="206" y="49"/>
                      <a:pt x="201" y="29"/>
                      <a:pt x="204" y="19"/>
                    </a:cubicBezTo>
                    <a:cubicBezTo>
                      <a:pt x="208" y="4"/>
                      <a:pt x="215" y="1"/>
                      <a:pt x="215" y="1"/>
                    </a:cubicBezTo>
                    <a:cubicBezTo>
                      <a:pt x="106" y="0"/>
                      <a:pt x="106" y="0"/>
                      <a:pt x="106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10"/>
              <p:cNvSpPr>
                <a:spLocks/>
              </p:cNvSpPr>
              <p:nvPr/>
            </p:nvSpPr>
            <p:spPr bwMode="auto">
              <a:xfrm>
                <a:off x="8347075" y="3749675"/>
                <a:ext cx="23813" cy="14288"/>
              </a:xfrm>
              <a:custGeom>
                <a:avLst/>
                <a:gdLst>
                  <a:gd name="T0" fmla="*/ 0 w 11"/>
                  <a:gd name="T1" fmla="*/ 5 h 7"/>
                  <a:gd name="T2" fmla="*/ 4 w 11"/>
                  <a:gd name="T3" fmla="*/ 7 h 7"/>
                  <a:gd name="T4" fmla="*/ 11 w 11"/>
                  <a:gd name="T5" fmla="*/ 0 h 7"/>
                  <a:gd name="T6" fmla="*/ 5 w 11"/>
                  <a:gd name="T7" fmla="*/ 0 h 7"/>
                  <a:gd name="T8" fmla="*/ 0 w 11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">
                    <a:moveTo>
                      <a:pt x="0" y="5"/>
                    </a:moveTo>
                    <a:cubicBezTo>
                      <a:pt x="1" y="6"/>
                      <a:pt x="2" y="7"/>
                      <a:pt x="4" y="7"/>
                    </a:cubicBezTo>
                    <a:cubicBezTo>
                      <a:pt x="7" y="7"/>
                      <a:pt x="10" y="4"/>
                      <a:pt x="1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2"/>
                      <a:pt x="2" y="4"/>
                      <a:pt x="0" y="5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11"/>
              <p:cNvSpPr>
                <a:spLocks/>
              </p:cNvSpPr>
              <p:nvPr/>
            </p:nvSpPr>
            <p:spPr bwMode="auto">
              <a:xfrm>
                <a:off x="8347075" y="3725863"/>
                <a:ext cx="23813" cy="14288"/>
              </a:xfrm>
              <a:custGeom>
                <a:avLst/>
                <a:gdLst>
                  <a:gd name="T0" fmla="*/ 5 w 11"/>
                  <a:gd name="T1" fmla="*/ 7 h 7"/>
                  <a:gd name="T2" fmla="*/ 11 w 11"/>
                  <a:gd name="T3" fmla="*/ 7 h 7"/>
                  <a:gd name="T4" fmla="*/ 4 w 11"/>
                  <a:gd name="T5" fmla="*/ 0 h 7"/>
                  <a:gd name="T6" fmla="*/ 0 w 11"/>
                  <a:gd name="T7" fmla="*/ 1 h 7"/>
                  <a:gd name="T8" fmla="*/ 5 w 11"/>
                  <a:gd name="T9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">
                    <a:moveTo>
                      <a:pt x="5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0" y="3"/>
                      <a:pt x="7" y="0"/>
                      <a:pt x="4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2" y="2"/>
                      <a:pt x="4" y="4"/>
                      <a:pt x="5" y="7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12"/>
              <p:cNvSpPr>
                <a:spLocks noEditPoints="1"/>
              </p:cNvSpPr>
              <p:nvPr/>
            </p:nvSpPr>
            <p:spPr bwMode="auto">
              <a:xfrm>
                <a:off x="8321675" y="3713163"/>
                <a:ext cx="61913" cy="61913"/>
              </a:xfrm>
              <a:custGeom>
                <a:avLst/>
                <a:gdLst>
                  <a:gd name="T0" fmla="*/ 15 w 29"/>
                  <a:gd name="T1" fmla="*/ 29 h 29"/>
                  <a:gd name="T2" fmla="*/ 29 w 29"/>
                  <a:gd name="T3" fmla="*/ 15 h 29"/>
                  <a:gd name="T4" fmla="*/ 15 w 29"/>
                  <a:gd name="T5" fmla="*/ 0 h 29"/>
                  <a:gd name="T6" fmla="*/ 0 w 29"/>
                  <a:gd name="T7" fmla="*/ 15 h 29"/>
                  <a:gd name="T8" fmla="*/ 15 w 29"/>
                  <a:gd name="T9" fmla="*/ 29 h 29"/>
                  <a:gd name="T10" fmla="*/ 8 w 29"/>
                  <a:gd name="T11" fmla="*/ 6 h 29"/>
                  <a:gd name="T12" fmla="*/ 15 w 29"/>
                  <a:gd name="T13" fmla="*/ 4 h 29"/>
                  <a:gd name="T14" fmla="*/ 25 w 29"/>
                  <a:gd name="T15" fmla="*/ 13 h 29"/>
                  <a:gd name="T16" fmla="*/ 25 w 29"/>
                  <a:gd name="T17" fmla="*/ 15 h 29"/>
                  <a:gd name="T18" fmla="*/ 25 w 29"/>
                  <a:gd name="T19" fmla="*/ 17 h 29"/>
                  <a:gd name="T20" fmla="*/ 15 w 29"/>
                  <a:gd name="T21" fmla="*/ 26 h 29"/>
                  <a:gd name="T22" fmla="*/ 8 w 29"/>
                  <a:gd name="T23" fmla="*/ 24 h 29"/>
                  <a:gd name="T24" fmla="*/ 4 w 29"/>
                  <a:gd name="T25" fmla="*/ 15 h 29"/>
                  <a:gd name="T26" fmla="*/ 8 w 29"/>
                  <a:gd name="T27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29">
                    <a:moveTo>
                      <a:pt x="15" y="29"/>
                    </a:moveTo>
                    <a:cubicBezTo>
                      <a:pt x="23" y="29"/>
                      <a:pt x="29" y="23"/>
                      <a:pt x="29" y="15"/>
                    </a:cubicBezTo>
                    <a:cubicBezTo>
                      <a:pt x="29" y="7"/>
                      <a:pt x="23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23"/>
                      <a:pt x="7" y="29"/>
                      <a:pt x="15" y="29"/>
                    </a:cubicBezTo>
                    <a:moveTo>
                      <a:pt x="8" y="6"/>
                    </a:moveTo>
                    <a:cubicBezTo>
                      <a:pt x="10" y="5"/>
                      <a:pt x="12" y="4"/>
                      <a:pt x="15" y="4"/>
                    </a:cubicBezTo>
                    <a:cubicBezTo>
                      <a:pt x="20" y="4"/>
                      <a:pt x="24" y="8"/>
                      <a:pt x="25" y="13"/>
                    </a:cubicBezTo>
                    <a:cubicBezTo>
                      <a:pt x="25" y="14"/>
                      <a:pt x="25" y="14"/>
                      <a:pt x="25" y="15"/>
                    </a:cubicBezTo>
                    <a:cubicBezTo>
                      <a:pt x="25" y="16"/>
                      <a:pt x="25" y="16"/>
                      <a:pt x="25" y="17"/>
                    </a:cubicBezTo>
                    <a:cubicBezTo>
                      <a:pt x="24" y="22"/>
                      <a:pt x="20" y="26"/>
                      <a:pt x="15" y="26"/>
                    </a:cubicBezTo>
                    <a:cubicBezTo>
                      <a:pt x="12" y="26"/>
                      <a:pt x="10" y="25"/>
                      <a:pt x="8" y="24"/>
                    </a:cubicBezTo>
                    <a:cubicBezTo>
                      <a:pt x="6" y="22"/>
                      <a:pt x="4" y="18"/>
                      <a:pt x="4" y="15"/>
                    </a:cubicBezTo>
                    <a:cubicBezTo>
                      <a:pt x="4" y="11"/>
                      <a:pt x="6" y="8"/>
                      <a:pt x="8" y="6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13"/>
              <p:cNvSpPr>
                <a:spLocks/>
              </p:cNvSpPr>
              <p:nvPr/>
            </p:nvSpPr>
            <p:spPr bwMode="auto">
              <a:xfrm>
                <a:off x="8440738" y="3789363"/>
                <a:ext cx="25400" cy="17463"/>
              </a:xfrm>
              <a:custGeom>
                <a:avLst/>
                <a:gdLst>
                  <a:gd name="T0" fmla="*/ 12 w 12"/>
                  <a:gd name="T1" fmla="*/ 0 h 8"/>
                  <a:gd name="T2" fmla="*/ 6 w 12"/>
                  <a:gd name="T3" fmla="*/ 0 h 8"/>
                  <a:gd name="T4" fmla="*/ 0 w 12"/>
                  <a:gd name="T5" fmla="*/ 7 h 8"/>
                  <a:gd name="T6" fmla="*/ 3 w 12"/>
                  <a:gd name="T7" fmla="*/ 8 h 8"/>
                  <a:gd name="T8" fmla="*/ 12 w 12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8">
                    <a:moveTo>
                      <a:pt x="12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5" y="4"/>
                      <a:pt x="3" y="6"/>
                      <a:pt x="0" y="7"/>
                    </a:cubicBezTo>
                    <a:cubicBezTo>
                      <a:pt x="1" y="8"/>
                      <a:pt x="2" y="8"/>
                      <a:pt x="3" y="8"/>
                    </a:cubicBezTo>
                    <a:cubicBezTo>
                      <a:pt x="7" y="8"/>
                      <a:pt x="11" y="5"/>
                      <a:pt x="12" y="0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14"/>
              <p:cNvSpPr>
                <a:spLocks/>
              </p:cNvSpPr>
              <p:nvPr/>
            </p:nvSpPr>
            <p:spPr bwMode="auto">
              <a:xfrm>
                <a:off x="8440738" y="3768725"/>
                <a:ext cx="23813" cy="14288"/>
              </a:xfrm>
              <a:custGeom>
                <a:avLst/>
                <a:gdLst>
                  <a:gd name="T0" fmla="*/ 6 w 11"/>
                  <a:gd name="T1" fmla="*/ 7 h 7"/>
                  <a:gd name="T2" fmla="*/ 11 w 11"/>
                  <a:gd name="T3" fmla="*/ 7 h 7"/>
                  <a:gd name="T4" fmla="*/ 3 w 11"/>
                  <a:gd name="T5" fmla="*/ 0 h 7"/>
                  <a:gd name="T6" fmla="*/ 0 w 11"/>
                  <a:gd name="T7" fmla="*/ 1 h 7"/>
                  <a:gd name="T8" fmla="*/ 6 w 11"/>
                  <a:gd name="T9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">
                    <a:moveTo>
                      <a:pt x="6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0" y="3"/>
                      <a:pt x="7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2" y="2"/>
                      <a:pt x="5" y="4"/>
                      <a:pt x="6" y="7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115"/>
              <p:cNvSpPr>
                <a:spLocks noEditPoints="1"/>
              </p:cNvSpPr>
              <p:nvPr/>
            </p:nvSpPr>
            <p:spPr bwMode="auto">
              <a:xfrm>
                <a:off x="8416925" y="3756025"/>
                <a:ext cx="61913" cy="63500"/>
              </a:xfrm>
              <a:custGeom>
                <a:avLst/>
                <a:gdLst>
                  <a:gd name="T0" fmla="*/ 14 w 29"/>
                  <a:gd name="T1" fmla="*/ 30 h 30"/>
                  <a:gd name="T2" fmla="*/ 14 w 29"/>
                  <a:gd name="T3" fmla="*/ 30 h 30"/>
                  <a:gd name="T4" fmla="*/ 29 w 29"/>
                  <a:gd name="T5" fmla="*/ 15 h 30"/>
                  <a:gd name="T6" fmla="*/ 14 w 29"/>
                  <a:gd name="T7" fmla="*/ 0 h 30"/>
                  <a:gd name="T8" fmla="*/ 0 w 29"/>
                  <a:gd name="T9" fmla="*/ 15 h 30"/>
                  <a:gd name="T10" fmla="*/ 14 w 29"/>
                  <a:gd name="T11" fmla="*/ 30 h 30"/>
                  <a:gd name="T12" fmla="*/ 8 w 29"/>
                  <a:gd name="T13" fmla="*/ 6 h 30"/>
                  <a:gd name="T14" fmla="*/ 14 w 29"/>
                  <a:gd name="T15" fmla="*/ 4 h 30"/>
                  <a:gd name="T16" fmla="*/ 25 w 29"/>
                  <a:gd name="T17" fmla="*/ 13 h 30"/>
                  <a:gd name="T18" fmla="*/ 25 w 29"/>
                  <a:gd name="T19" fmla="*/ 15 h 30"/>
                  <a:gd name="T20" fmla="*/ 25 w 29"/>
                  <a:gd name="T21" fmla="*/ 16 h 30"/>
                  <a:gd name="T22" fmla="*/ 14 w 29"/>
                  <a:gd name="T23" fmla="*/ 26 h 30"/>
                  <a:gd name="T24" fmla="*/ 8 w 29"/>
                  <a:gd name="T25" fmla="*/ 24 h 30"/>
                  <a:gd name="T26" fmla="*/ 4 w 29"/>
                  <a:gd name="T27" fmla="*/ 15 h 30"/>
                  <a:gd name="T28" fmla="*/ 8 w 29"/>
                  <a:gd name="T29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4" y="30"/>
                    </a:moveTo>
                    <a:cubicBezTo>
                      <a:pt x="14" y="30"/>
                      <a:pt x="14" y="30"/>
                      <a:pt x="14" y="30"/>
                    </a:cubicBezTo>
                    <a:cubicBezTo>
                      <a:pt x="23" y="30"/>
                      <a:pt x="29" y="23"/>
                      <a:pt x="29" y="15"/>
                    </a:cubicBezTo>
                    <a:cubicBezTo>
                      <a:pt x="29" y="7"/>
                      <a:pt x="23" y="0"/>
                      <a:pt x="14" y="0"/>
                    </a:cubicBezTo>
                    <a:cubicBezTo>
                      <a:pt x="6" y="0"/>
                      <a:pt x="0" y="7"/>
                      <a:pt x="0" y="15"/>
                    </a:cubicBezTo>
                    <a:cubicBezTo>
                      <a:pt x="0" y="23"/>
                      <a:pt x="6" y="30"/>
                      <a:pt x="14" y="30"/>
                    </a:cubicBezTo>
                    <a:moveTo>
                      <a:pt x="8" y="6"/>
                    </a:moveTo>
                    <a:cubicBezTo>
                      <a:pt x="10" y="5"/>
                      <a:pt x="12" y="4"/>
                      <a:pt x="14" y="4"/>
                    </a:cubicBezTo>
                    <a:cubicBezTo>
                      <a:pt x="19" y="4"/>
                      <a:pt x="24" y="8"/>
                      <a:pt x="25" y="13"/>
                    </a:cubicBezTo>
                    <a:cubicBezTo>
                      <a:pt x="25" y="13"/>
                      <a:pt x="25" y="14"/>
                      <a:pt x="25" y="15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4" y="22"/>
                      <a:pt x="20" y="26"/>
                      <a:pt x="14" y="26"/>
                    </a:cubicBezTo>
                    <a:cubicBezTo>
                      <a:pt x="12" y="26"/>
                      <a:pt x="10" y="25"/>
                      <a:pt x="8" y="24"/>
                    </a:cubicBezTo>
                    <a:cubicBezTo>
                      <a:pt x="5" y="22"/>
                      <a:pt x="4" y="19"/>
                      <a:pt x="4" y="15"/>
                    </a:cubicBezTo>
                    <a:cubicBezTo>
                      <a:pt x="4" y="12"/>
                      <a:pt x="6" y="8"/>
                      <a:pt x="8" y="6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116"/>
              <p:cNvSpPr>
                <a:spLocks/>
              </p:cNvSpPr>
              <p:nvPr/>
            </p:nvSpPr>
            <p:spPr bwMode="auto">
              <a:xfrm>
                <a:off x="8494713" y="3665538"/>
                <a:ext cx="23813" cy="19050"/>
              </a:xfrm>
              <a:custGeom>
                <a:avLst/>
                <a:gdLst>
                  <a:gd name="T0" fmla="*/ 11 w 11"/>
                  <a:gd name="T1" fmla="*/ 0 h 9"/>
                  <a:gd name="T2" fmla="*/ 11 w 11"/>
                  <a:gd name="T3" fmla="*/ 0 h 9"/>
                  <a:gd name="T4" fmla="*/ 6 w 11"/>
                  <a:gd name="T5" fmla="*/ 0 h 9"/>
                  <a:gd name="T6" fmla="*/ 6 w 11"/>
                  <a:gd name="T7" fmla="*/ 0 h 9"/>
                  <a:gd name="T8" fmla="*/ 0 w 11"/>
                  <a:gd name="T9" fmla="*/ 8 h 9"/>
                  <a:gd name="T10" fmla="*/ 4 w 11"/>
                  <a:gd name="T11" fmla="*/ 9 h 9"/>
                  <a:gd name="T12" fmla="*/ 11 w 11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3"/>
                      <a:pt x="3" y="6"/>
                      <a:pt x="0" y="8"/>
                    </a:cubicBezTo>
                    <a:cubicBezTo>
                      <a:pt x="1" y="9"/>
                      <a:pt x="2" y="9"/>
                      <a:pt x="4" y="9"/>
                    </a:cubicBezTo>
                    <a:cubicBezTo>
                      <a:pt x="8" y="9"/>
                      <a:pt x="11" y="5"/>
                      <a:pt x="11" y="0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117"/>
              <p:cNvSpPr>
                <a:spLocks/>
              </p:cNvSpPr>
              <p:nvPr/>
            </p:nvSpPr>
            <p:spPr bwMode="auto">
              <a:xfrm>
                <a:off x="8494713" y="3646488"/>
                <a:ext cx="20638" cy="11113"/>
              </a:xfrm>
              <a:custGeom>
                <a:avLst/>
                <a:gdLst>
                  <a:gd name="T0" fmla="*/ 4 w 10"/>
                  <a:gd name="T1" fmla="*/ 5 h 5"/>
                  <a:gd name="T2" fmla="*/ 10 w 10"/>
                  <a:gd name="T3" fmla="*/ 5 h 5"/>
                  <a:gd name="T4" fmla="*/ 4 w 10"/>
                  <a:gd name="T5" fmla="*/ 0 h 5"/>
                  <a:gd name="T6" fmla="*/ 0 w 10"/>
                  <a:gd name="T7" fmla="*/ 1 h 5"/>
                  <a:gd name="T8" fmla="*/ 4 w 10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5">
                    <a:moveTo>
                      <a:pt x="4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2" y="2"/>
                      <a:pt x="3" y="3"/>
                      <a:pt x="4" y="5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118"/>
              <p:cNvSpPr>
                <a:spLocks noEditPoints="1"/>
              </p:cNvSpPr>
              <p:nvPr/>
            </p:nvSpPr>
            <p:spPr bwMode="auto">
              <a:xfrm>
                <a:off x="8469313" y="3633788"/>
                <a:ext cx="63500" cy="63500"/>
              </a:xfrm>
              <a:custGeom>
                <a:avLst/>
                <a:gdLst>
                  <a:gd name="T0" fmla="*/ 15 w 30"/>
                  <a:gd name="T1" fmla="*/ 30 h 30"/>
                  <a:gd name="T2" fmla="*/ 30 w 30"/>
                  <a:gd name="T3" fmla="*/ 15 h 30"/>
                  <a:gd name="T4" fmla="*/ 15 w 30"/>
                  <a:gd name="T5" fmla="*/ 0 h 30"/>
                  <a:gd name="T6" fmla="*/ 0 w 30"/>
                  <a:gd name="T7" fmla="*/ 15 h 30"/>
                  <a:gd name="T8" fmla="*/ 15 w 30"/>
                  <a:gd name="T9" fmla="*/ 30 h 30"/>
                  <a:gd name="T10" fmla="*/ 9 w 30"/>
                  <a:gd name="T11" fmla="*/ 6 h 30"/>
                  <a:gd name="T12" fmla="*/ 15 w 30"/>
                  <a:gd name="T13" fmla="*/ 4 h 30"/>
                  <a:gd name="T14" fmla="*/ 25 w 30"/>
                  <a:gd name="T15" fmla="*/ 11 h 30"/>
                  <a:gd name="T16" fmla="*/ 26 w 30"/>
                  <a:gd name="T17" fmla="*/ 15 h 30"/>
                  <a:gd name="T18" fmla="*/ 26 w 30"/>
                  <a:gd name="T19" fmla="*/ 15 h 30"/>
                  <a:gd name="T20" fmla="*/ 15 w 30"/>
                  <a:gd name="T21" fmla="*/ 26 h 30"/>
                  <a:gd name="T22" fmla="*/ 9 w 30"/>
                  <a:gd name="T23" fmla="*/ 24 h 30"/>
                  <a:gd name="T24" fmla="*/ 4 w 30"/>
                  <a:gd name="T25" fmla="*/ 15 h 30"/>
                  <a:gd name="T26" fmla="*/ 9 w 30"/>
                  <a:gd name="T2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30">
                    <a:moveTo>
                      <a:pt x="15" y="30"/>
                    </a:moveTo>
                    <a:cubicBezTo>
                      <a:pt x="23" y="30"/>
                      <a:pt x="30" y="23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23"/>
                      <a:pt x="7" y="30"/>
                      <a:pt x="15" y="30"/>
                    </a:cubicBezTo>
                    <a:moveTo>
                      <a:pt x="9" y="6"/>
                    </a:moveTo>
                    <a:cubicBezTo>
                      <a:pt x="10" y="5"/>
                      <a:pt x="13" y="4"/>
                      <a:pt x="15" y="4"/>
                    </a:cubicBezTo>
                    <a:cubicBezTo>
                      <a:pt x="19" y="4"/>
                      <a:pt x="23" y="7"/>
                      <a:pt x="25" y="11"/>
                    </a:cubicBezTo>
                    <a:cubicBezTo>
                      <a:pt x="25" y="12"/>
                      <a:pt x="26" y="13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21"/>
                      <a:pt x="21" y="26"/>
                      <a:pt x="15" y="26"/>
                    </a:cubicBezTo>
                    <a:cubicBezTo>
                      <a:pt x="13" y="26"/>
                      <a:pt x="10" y="25"/>
                      <a:pt x="9" y="24"/>
                    </a:cubicBezTo>
                    <a:cubicBezTo>
                      <a:pt x="6" y="22"/>
                      <a:pt x="4" y="19"/>
                      <a:pt x="4" y="15"/>
                    </a:cubicBezTo>
                    <a:cubicBezTo>
                      <a:pt x="4" y="12"/>
                      <a:pt x="6" y="8"/>
                      <a:pt x="9" y="6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9" name="Freeform 119"/>
            <p:cNvSpPr>
              <a:spLocks noEditPoints="1"/>
            </p:cNvSpPr>
            <p:nvPr/>
          </p:nvSpPr>
          <p:spPr bwMode="auto">
            <a:xfrm>
              <a:off x="8631238" y="1855788"/>
              <a:ext cx="200025" cy="477838"/>
            </a:xfrm>
            <a:custGeom>
              <a:avLst/>
              <a:gdLst>
                <a:gd name="T0" fmla="*/ 76 w 93"/>
                <a:gd name="T1" fmla="*/ 116 h 223"/>
                <a:gd name="T2" fmla="*/ 76 w 93"/>
                <a:gd name="T3" fmla="*/ 52 h 223"/>
                <a:gd name="T4" fmla="*/ 75 w 93"/>
                <a:gd name="T5" fmla="*/ 51 h 223"/>
                <a:gd name="T6" fmla="*/ 59 w 93"/>
                <a:gd name="T7" fmla="*/ 51 h 223"/>
                <a:gd name="T8" fmla="*/ 67 w 93"/>
                <a:gd name="T9" fmla="*/ 30 h 223"/>
                <a:gd name="T10" fmla="*/ 93 w 93"/>
                <a:gd name="T11" fmla="*/ 42 h 223"/>
                <a:gd name="T12" fmla="*/ 77 w 93"/>
                <a:gd name="T13" fmla="*/ 0 h 223"/>
                <a:gd name="T14" fmla="*/ 35 w 93"/>
                <a:gd name="T15" fmla="*/ 16 h 223"/>
                <a:gd name="T16" fmla="*/ 61 w 93"/>
                <a:gd name="T17" fmla="*/ 28 h 223"/>
                <a:gd name="T18" fmla="*/ 52 w 93"/>
                <a:gd name="T19" fmla="*/ 51 h 223"/>
                <a:gd name="T20" fmla="*/ 1 w 93"/>
                <a:gd name="T21" fmla="*/ 51 h 223"/>
                <a:gd name="T22" fmla="*/ 1 w 93"/>
                <a:gd name="T23" fmla="*/ 52 h 223"/>
                <a:gd name="T24" fmla="*/ 0 w 93"/>
                <a:gd name="T25" fmla="*/ 116 h 223"/>
                <a:gd name="T26" fmla="*/ 33 w 93"/>
                <a:gd name="T27" fmla="*/ 160 h 223"/>
                <a:gd name="T28" fmla="*/ 33 w 93"/>
                <a:gd name="T29" fmla="*/ 215 h 223"/>
                <a:gd name="T30" fmla="*/ 14 w 93"/>
                <a:gd name="T31" fmla="*/ 219 h 223"/>
                <a:gd name="T32" fmla="*/ 38 w 93"/>
                <a:gd name="T33" fmla="*/ 223 h 223"/>
                <a:gd name="T34" fmla="*/ 63 w 93"/>
                <a:gd name="T35" fmla="*/ 219 h 223"/>
                <a:gd name="T36" fmla="*/ 44 w 93"/>
                <a:gd name="T37" fmla="*/ 215 h 223"/>
                <a:gd name="T38" fmla="*/ 44 w 93"/>
                <a:gd name="T39" fmla="*/ 160 h 223"/>
                <a:gd name="T40" fmla="*/ 76 w 93"/>
                <a:gd name="T41" fmla="*/ 116 h 223"/>
                <a:gd name="T42" fmla="*/ 71 w 93"/>
                <a:gd name="T43" fmla="*/ 56 h 223"/>
                <a:gd name="T44" fmla="*/ 68 w 93"/>
                <a:gd name="T45" fmla="*/ 83 h 223"/>
                <a:gd name="T46" fmla="*/ 49 w 93"/>
                <a:gd name="T47" fmla="*/ 77 h 223"/>
                <a:gd name="T48" fmla="*/ 57 w 93"/>
                <a:gd name="T49" fmla="*/ 56 h 223"/>
                <a:gd name="T50" fmla="*/ 71 w 93"/>
                <a:gd name="T51" fmla="*/ 56 h 223"/>
                <a:gd name="T52" fmla="*/ 8 w 93"/>
                <a:gd name="T53" fmla="*/ 82 h 223"/>
                <a:gd name="T54" fmla="*/ 5 w 93"/>
                <a:gd name="T55" fmla="*/ 56 h 223"/>
                <a:gd name="T56" fmla="*/ 51 w 93"/>
                <a:gd name="T57" fmla="*/ 56 h 223"/>
                <a:gd name="T58" fmla="*/ 41 w 93"/>
                <a:gd name="T59" fmla="*/ 80 h 223"/>
                <a:gd name="T60" fmla="*/ 39 w 93"/>
                <a:gd name="T61" fmla="*/ 82 h 223"/>
                <a:gd name="T62" fmla="*/ 8 w 93"/>
                <a:gd name="T63" fmla="*/ 8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3" h="223">
                  <a:moveTo>
                    <a:pt x="76" y="116"/>
                  </a:moveTo>
                  <a:cubicBezTo>
                    <a:pt x="76" y="107"/>
                    <a:pt x="67" y="77"/>
                    <a:pt x="76" y="52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8" y="93"/>
                    <a:pt x="0" y="107"/>
                    <a:pt x="0" y="116"/>
                  </a:cubicBezTo>
                  <a:cubicBezTo>
                    <a:pt x="0" y="138"/>
                    <a:pt x="14" y="157"/>
                    <a:pt x="33" y="160"/>
                  </a:cubicBezTo>
                  <a:cubicBezTo>
                    <a:pt x="33" y="215"/>
                    <a:pt x="33" y="215"/>
                    <a:pt x="33" y="215"/>
                  </a:cubicBezTo>
                  <a:cubicBezTo>
                    <a:pt x="22" y="215"/>
                    <a:pt x="14" y="217"/>
                    <a:pt x="14" y="219"/>
                  </a:cubicBezTo>
                  <a:cubicBezTo>
                    <a:pt x="14" y="221"/>
                    <a:pt x="25" y="223"/>
                    <a:pt x="38" y="223"/>
                  </a:cubicBezTo>
                  <a:cubicBezTo>
                    <a:pt x="52" y="223"/>
                    <a:pt x="63" y="221"/>
                    <a:pt x="63" y="219"/>
                  </a:cubicBezTo>
                  <a:cubicBezTo>
                    <a:pt x="63" y="217"/>
                    <a:pt x="55" y="215"/>
                    <a:pt x="44" y="215"/>
                  </a:cubicBezTo>
                  <a:cubicBezTo>
                    <a:pt x="44" y="160"/>
                    <a:pt x="44" y="160"/>
                    <a:pt x="44" y="160"/>
                  </a:cubicBezTo>
                  <a:cubicBezTo>
                    <a:pt x="62" y="157"/>
                    <a:pt x="76" y="138"/>
                    <a:pt x="76" y="116"/>
                  </a:cubicBezTo>
                  <a:moveTo>
                    <a:pt x="71" y="56"/>
                  </a:moveTo>
                  <a:cubicBezTo>
                    <a:pt x="68" y="61"/>
                    <a:pt x="67" y="71"/>
                    <a:pt x="68" y="83"/>
                  </a:cubicBezTo>
                  <a:cubicBezTo>
                    <a:pt x="68" y="83"/>
                    <a:pt x="59" y="76"/>
                    <a:pt x="49" y="77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71" y="56"/>
                    <a:pt x="71" y="56"/>
                    <a:pt x="71" y="56"/>
                  </a:cubicBezTo>
                  <a:close/>
                  <a:moveTo>
                    <a:pt x="8" y="82"/>
                  </a:moveTo>
                  <a:cubicBezTo>
                    <a:pt x="9" y="71"/>
                    <a:pt x="8" y="61"/>
                    <a:pt x="5" y="56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0" y="81"/>
                    <a:pt x="40" y="81"/>
                    <a:pt x="39" y="82"/>
                  </a:cubicBezTo>
                  <a:cubicBezTo>
                    <a:pt x="29" y="90"/>
                    <a:pt x="14" y="84"/>
                    <a:pt x="8" y="82"/>
                  </a:cubicBezTo>
                </a:path>
              </a:pathLst>
            </a:custGeom>
            <a:solidFill>
              <a:srgbClr val="F8F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8128000" y="5056188"/>
              <a:ext cx="476250" cy="373062"/>
              <a:chOff x="8128000" y="5056188"/>
              <a:chExt cx="476250" cy="373062"/>
            </a:xfrm>
          </p:grpSpPr>
          <p:sp>
            <p:nvSpPr>
              <p:cNvPr id="27" name="Freeform 120"/>
              <p:cNvSpPr>
                <a:spLocks/>
              </p:cNvSpPr>
              <p:nvPr/>
            </p:nvSpPr>
            <p:spPr bwMode="auto">
              <a:xfrm>
                <a:off x="8128000" y="5241925"/>
                <a:ext cx="476250" cy="187325"/>
              </a:xfrm>
              <a:custGeom>
                <a:avLst/>
                <a:gdLst>
                  <a:gd name="T0" fmla="*/ 222 w 222"/>
                  <a:gd name="T1" fmla="*/ 22 h 87"/>
                  <a:gd name="T2" fmla="*/ 173 w 222"/>
                  <a:gd name="T3" fmla="*/ 0 h 87"/>
                  <a:gd name="T4" fmla="*/ 165 w 222"/>
                  <a:gd name="T5" fmla="*/ 5 h 87"/>
                  <a:gd name="T6" fmla="*/ 196 w 222"/>
                  <a:gd name="T7" fmla="*/ 18 h 87"/>
                  <a:gd name="T8" fmla="*/ 190 w 222"/>
                  <a:gd name="T9" fmla="*/ 24 h 87"/>
                  <a:gd name="T10" fmla="*/ 111 w 222"/>
                  <a:gd name="T11" fmla="*/ 35 h 87"/>
                  <a:gd name="T12" fmla="*/ 31 w 222"/>
                  <a:gd name="T13" fmla="*/ 24 h 87"/>
                  <a:gd name="T14" fmla="*/ 26 w 222"/>
                  <a:gd name="T15" fmla="*/ 18 h 87"/>
                  <a:gd name="T16" fmla="*/ 48 w 222"/>
                  <a:gd name="T17" fmla="*/ 7 h 87"/>
                  <a:gd name="T18" fmla="*/ 42 w 222"/>
                  <a:gd name="T19" fmla="*/ 1 h 87"/>
                  <a:gd name="T20" fmla="*/ 0 w 222"/>
                  <a:gd name="T21" fmla="*/ 22 h 87"/>
                  <a:gd name="T22" fmla="*/ 0 w 222"/>
                  <a:gd name="T23" fmla="*/ 24 h 87"/>
                  <a:gd name="T24" fmla="*/ 0 w 222"/>
                  <a:gd name="T25" fmla="*/ 24 h 87"/>
                  <a:gd name="T26" fmla="*/ 0 w 222"/>
                  <a:gd name="T27" fmla="*/ 25 h 87"/>
                  <a:gd name="T28" fmla="*/ 5 w 222"/>
                  <a:gd name="T29" fmla="*/ 31 h 87"/>
                  <a:gd name="T30" fmla="*/ 38 w 222"/>
                  <a:gd name="T31" fmla="*/ 69 h 87"/>
                  <a:gd name="T32" fmla="*/ 37 w 222"/>
                  <a:gd name="T33" fmla="*/ 69 h 87"/>
                  <a:gd name="T34" fmla="*/ 28 w 222"/>
                  <a:gd name="T35" fmla="*/ 77 h 87"/>
                  <a:gd name="T36" fmla="*/ 28 w 222"/>
                  <a:gd name="T37" fmla="*/ 78 h 87"/>
                  <a:gd name="T38" fmla="*/ 37 w 222"/>
                  <a:gd name="T39" fmla="*/ 87 h 87"/>
                  <a:gd name="T40" fmla="*/ 189 w 222"/>
                  <a:gd name="T41" fmla="*/ 87 h 87"/>
                  <a:gd name="T42" fmla="*/ 198 w 222"/>
                  <a:gd name="T43" fmla="*/ 78 h 87"/>
                  <a:gd name="T44" fmla="*/ 198 w 222"/>
                  <a:gd name="T45" fmla="*/ 77 h 87"/>
                  <a:gd name="T46" fmla="*/ 189 w 222"/>
                  <a:gd name="T47" fmla="*/ 69 h 87"/>
                  <a:gd name="T48" fmla="*/ 184 w 222"/>
                  <a:gd name="T49" fmla="*/ 69 h 87"/>
                  <a:gd name="T50" fmla="*/ 216 w 222"/>
                  <a:gd name="T51" fmla="*/ 31 h 87"/>
                  <a:gd name="T52" fmla="*/ 222 w 222"/>
                  <a:gd name="T53" fmla="*/ 25 h 87"/>
                  <a:gd name="T54" fmla="*/ 222 w 222"/>
                  <a:gd name="T55" fmla="*/ 24 h 87"/>
                  <a:gd name="T56" fmla="*/ 222 w 222"/>
                  <a:gd name="T57" fmla="*/ 24 h 87"/>
                  <a:gd name="T58" fmla="*/ 222 w 222"/>
                  <a:gd name="T59" fmla="*/ 2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22" h="87">
                    <a:moveTo>
                      <a:pt x="222" y="22"/>
                    </a:moveTo>
                    <a:cubicBezTo>
                      <a:pt x="222" y="13"/>
                      <a:pt x="203" y="4"/>
                      <a:pt x="173" y="0"/>
                    </a:cubicBezTo>
                    <a:cubicBezTo>
                      <a:pt x="165" y="5"/>
                      <a:pt x="165" y="5"/>
                      <a:pt x="165" y="5"/>
                    </a:cubicBezTo>
                    <a:cubicBezTo>
                      <a:pt x="184" y="8"/>
                      <a:pt x="196" y="13"/>
                      <a:pt x="196" y="18"/>
                    </a:cubicBezTo>
                    <a:cubicBezTo>
                      <a:pt x="196" y="20"/>
                      <a:pt x="194" y="22"/>
                      <a:pt x="190" y="24"/>
                    </a:cubicBezTo>
                    <a:cubicBezTo>
                      <a:pt x="178" y="31"/>
                      <a:pt x="147" y="35"/>
                      <a:pt x="111" y="35"/>
                    </a:cubicBezTo>
                    <a:cubicBezTo>
                      <a:pt x="75" y="35"/>
                      <a:pt x="44" y="31"/>
                      <a:pt x="31" y="24"/>
                    </a:cubicBezTo>
                    <a:cubicBezTo>
                      <a:pt x="28" y="22"/>
                      <a:pt x="26" y="20"/>
                      <a:pt x="26" y="18"/>
                    </a:cubicBezTo>
                    <a:cubicBezTo>
                      <a:pt x="26" y="14"/>
                      <a:pt x="34" y="10"/>
                      <a:pt x="48" y="7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16" y="6"/>
                      <a:pt x="0" y="14"/>
                      <a:pt x="0" y="22"/>
                    </a:cubicBezTo>
                    <a:cubicBezTo>
                      <a:pt x="0" y="23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7"/>
                      <a:pt x="3" y="29"/>
                      <a:pt x="5" y="31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32" y="69"/>
                      <a:pt x="28" y="72"/>
                      <a:pt x="28" y="77"/>
                    </a:cubicBezTo>
                    <a:cubicBezTo>
                      <a:pt x="28" y="78"/>
                      <a:pt x="28" y="78"/>
                      <a:pt x="28" y="78"/>
                    </a:cubicBezTo>
                    <a:cubicBezTo>
                      <a:pt x="28" y="83"/>
                      <a:pt x="32" y="87"/>
                      <a:pt x="37" y="87"/>
                    </a:cubicBezTo>
                    <a:cubicBezTo>
                      <a:pt x="189" y="87"/>
                      <a:pt x="189" y="87"/>
                      <a:pt x="189" y="87"/>
                    </a:cubicBezTo>
                    <a:cubicBezTo>
                      <a:pt x="194" y="87"/>
                      <a:pt x="198" y="83"/>
                      <a:pt x="198" y="78"/>
                    </a:cubicBezTo>
                    <a:cubicBezTo>
                      <a:pt x="198" y="77"/>
                      <a:pt x="198" y="77"/>
                      <a:pt x="198" y="77"/>
                    </a:cubicBezTo>
                    <a:cubicBezTo>
                      <a:pt x="198" y="72"/>
                      <a:pt x="194" y="69"/>
                      <a:pt x="189" y="69"/>
                    </a:cubicBezTo>
                    <a:cubicBezTo>
                      <a:pt x="184" y="69"/>
                      <a:pt x="184" y="69"/>
                      <a:pt x="184" y="69"/>
                    </a:cubicBezTo>
                    <a:cubicBezTo>
                      <a:pt x="216" y="31"/>
                      <a:pt x="216" y="31"/>
                      <a:pt x="216" y="31"/>
                    </a:cubicBezTo>
                    <a:cubicBezTo>
                      <a:pt x="219" y="29"/>
                      <a:pt x="221" y="27"/>
                      <a:pt x="222" y="25"/>
                    </a:cubicBezTo>
                    <a:cubicBezTo>
                      <a:pt x="222" y="24"/>
                      <a:pt x="222" y="24"/>
                      <a:pt x="222" y="24"/>
                    </a:cubicBezTo>
                    <a:cubicBezTo>
                      <a:pt x="222" y="24"/>
                      <a:pt x="222" y="24"/>
                      <a:pt x="222" y="24"/>
                    </a:cubicBezTo>
                    <a:cubicBezTo>
                      <a:pt x="222" y="24"/>
                      <a:pt x="222" y="23"/>
                      <a:pt x="222" y="22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121"/>
              <p:cNvSpPr>
                <a:spLocks noEditPoints="1"/>
              </p:cNvSpPr>
              <p:nvPr/>
            </p:nvSpPr>
            <p:spPr bwMode="auto">
              <a:xfrm>
                <a:off x="8413750" y="5056188"/>
                <a:ext cx="180975" cy="215900"/>
              </a:xfrm>
              <a:custGeom>
                <a:avLst/>
                <a:gdLst>
                  <a:gd name="T0" fmla="*/ 7 w 85"/>
                  <a:gd name="T1" fmla="*/ 89 h 101"/>
                  <a:gd name="T2" fmla="*/ 8 w 85"/>
                  <a:gd name="T3" fmla="*/ 101 h 101"/>
                  <a:gd name="T4" fmla="*/ 22 w 85"/>
                  <a:gd name="T5" fmla="*/ 91 h 101"/>
                  <a:gd name="T6" fmla="*/ 30 w 85"/>
                  <a:gd name="T7" fmla="*/ 85 h 101"/>
                  <a:gd name="T8" fmla="*/ 85 w 85"/>
                  <a:gd name="T9" fmla="*/ 43 h 101"/>
                  <a:gd name="T10" fmla="*/ 0 w 85"/>
                  <a:gd name="T11" fmla="*/ 0 h 101"/>
                  <a:gd name="T12" fmla="*/ 1 w 85"/>
                  <a:gd name="T13" fmla="*/ 17 h 101"/>
                  <a:gd name="T14" fmla="*/ 37 w 85"/>
                  <a:gd name="T15" fmla="*/ 26 h 101"/>
                  <a:gd name="T16" fmla="*/ 40 w 85"/>
                  <a:gd name="T17" fmla="*/ 28 h 101"/>
                  <a:gd name="T18" fmla="*/ 39 w 85"/>
                  <a:gd name="T19" fmla="*/ 32 h 101"/>
                  <a:gd name="T20" fmla="*/ 6 w 85"/>
                  <a:gd name="T21" fmla="*/ 70 h 101"/>
                  <a:gd name="T22" fmla="*/ 7 w 85"/>
                  <a:gd name="T23" fmla="*/ 83 h 101"/>
                  <a:gd name="T24" fmla="*/ 7 w 85"/>
                  <a:gd name="T25" fmla="*/ 89 h 101"/>
                  <a:gd name="T26" fmla="*/ 55 w 85"/>
                  <a:gd name="T27" fmla="*/ 34 h 101"/>
                  <a:gd name="T28" fmla="*/ 61 w 85"/>
                  <a:gd name="T29" fmla="*/ 39 h 101"/>
                  <a:gd name="T30" fmla="*/ 55 w 85"/>
                  <a:gd name="T31" fmla="*/ 45 h 101"/>
                  <a:gd name="T32" fmla="*/ 50 w 85"/>
                  <a:gd name="T33" fmla="*/ 39 h 101"/>
                  <a:gd name="T34" fmla="*/ 55 w 85"/>
                  <a:gd name="T35" fmla="*/ 34 h 101"/>
                  <a:gd name="T36" fmla="*/ 46 w 85"/>
                  <a:gd name="T37" fmla="*/ 52 h 101"/>
                  <a:gd name="T38" fmla="*/ 54 w 85"/>
                  <a:gd name="T39" fmla="*/ 60 h 101"/>
                  <a:gd name="T40" fmla="*/ 46 w 85"/>
                  <a:gd name="T41" fmla="*/ 67 h 101"/>
                  <a:gd name="T42" fmla="*/ 39 w 85"/>
                  <a:gd name="T43" fmla="*/ 60 h 101"/>
                  <a:gd name="T44" fmla="*/ 46 w 85"/>
                  <a:gd name="T45" fmla="*/ 5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101">
                    <a:moveTo>
                      <a:pt x="7" y="89"/>
                    </a:moveTo>
                    <a:cubicBezTo>
                      <a:pt x="8" y="101"/>
                      <a:pt x="8" y="101"/>
                      <a:pt x="8" y="101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30" y="85"/>
                      <a:pt x="30" y="85"/>
                      <a:pt x="30" y="85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9" y="26"/>
                      <a:pt x="40" y="27"/>
                      <a:pt x="40" y="28"/>
                    </a:cubicBezTo>
                    <a:cubicBezTo>
                      <a:pt x="41" y="29"/>
                      <a:pt x="40" y="31"/>
                      <a:pt x="39" y="32"/>
                    </a:cubicBezTo>
                    <a:cubicBezTo>
                      <a:pt x="6" y="70"/>
                      <a:pt x="6" y="70"/>
                      <a:pt x="6" y="70"/>
                    </a:cubicBezTo>
                    <a:cubicBezTo>
                      <a:pt x="7" y="83"/>
                      <a:pt x="7" y="83"/>
                      <a:pt x="7" y="83"/>
                    </a:cubicBezTo>
                    <a:lnTo>
                      <a:pt x="7" y="89"/>
                    </a:lnTo>
                    <a:close/>
                    <a:moveTo>
                      <a:pt x="55" y="34"/>
                    </a:moveTo>
                    <a:cubicBezTo>
                      <a:pt x="58" y="34"/>
                      <a:pt x="61" y="36"/>
                      <a:pt x="61" y="39"/>
                    </a:cubicBezTo>
                    <a:cubicBezTo>
                      <a:pt x="61" y="42"/>
                      <a:pt x="58" y="45"/>
                      <a:pt x="55" y="45"/>
                    </a:cubicBezTo>
                    <a:cubicBezTo>
                      <a:pt x="52" y="45"/>
                      <a:pt x="50" y="42"/>
                      <a:pt x="50" y="39"/>
                    </a:cubicBezTo>
                    <a:cubicBezTo>
                      <a:pt x="50" y="36"/>
                      <a:pt x="52" y="34"/>
                      <a:pt x="55" y="34"/>
                    </a:cubicBezTo>
                    <a:moveTo>
                      <a:pt x="46" y="52"/>
                    </a:moveTo>
                    <a:cubicBezTo>
                      <a:pt x="50" y="52"/>
                      <a:pt x="54" y="56"/>
                      <a:pt x="54" y="60"/>
                    </a:cubicBezTo>
                    <a:cubicBezTo>
                      <a:pt x="54" y="64"/>
                      <a:pt x="50" y="67"/>
                      <a:pt x="46" y="67"/>
                    </a:cubicBezTo>
                    <a:cubicBezTo>
                      <a:pt x="42" y="67"/>
                      <a:pt x="39" y="64"/>
                      <a:pt x="39" y="60"/>
                    </a:cubicBezTo>
                    <a:cubicBezTo>
                      <a:pt x="39" y="56"/>
                      <a:pt x="42" y="52"/>
                      <a:pt x="46" y="52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22"/>
              <p:cNvSpPr>
                <a:spLocks noEditPoints="1"/>
              </p:cNvSpPr>
              <p:nvPr/>
            </p:nvSpPr>
            <p:spPr bwMode="auto">
              <a:xfrm>
                <a:off x="8304213" y="5091113"/>
                <a:ext cx="173038" cy="193675"/>
              </a:xfrm>
              <a:custGeom>
                <a:avLst/>
                <a:gdLst>
                  <a:gd name="T0" fmla="*/ 8 w 81"/>
                  <a:gd name="T1" fmla="*/ 73 h 91"/>
                  <a:gd name="T2" fmla="*/ 15 w 81"/>
                  <a:gd name="T3" fmla="*/ 91 h 91"/>
                  <a:gd name="T4" fmla="*/ 31 w 81"/>
                  <a:gd name="T5" fmla="*/ 72 h 91"/>
                  <a:gd name="T6" fmla="*/ 37 w 81"/>
                  <a:gd name="T7" fmla="*/ 66 h 91"/>
                  <a:gd name="T8" fmla="*/ 49 w 81"/>
                  <a:gd name="T9" fmla="*/ 52 h 91"/>
                  <a:gd name="T10" fmla="*/ 52 w 81"/>
                  <a:gd name="T11" fmla="*/ 48 h 91"/>
                  <a:gd name="T12" fmla="*/ 56 w 81"/>
                  <a:gd name="T13" fmla="*/ 44 h 91"/>
                  <a:gd name="T14" fmla="*/ 81 w 81"/>
                  <a:gd name="T15" fmla="*/ 15 h 91"/>
                  <a:gd name="T16" fmla="*/ 53 w 81"/>
                  <a:gd name="T17" fmla="*/ 9 h 91"/>
                  <a:gd name="T18" fmla="*/ 49 w 81"/>
                  <a:gd name="T19" fmla="*/ 8 h 91"/>
                  <a:gd name="T20" fmla="*/ 45 w 81"/>
                  <a:gd name="T21" fmla="*/ 7 h 91"/>
                  <a:gd name="T22" fmla="*/ 15 w 81"/>
                  <a:gd name="T23" fmla="*/ 0 h 91"/>
                  <a:gd name="T24" fmla="*/ 0 w 81"/>
                  <a:gd name="T25" fmla="*/ 51 h 91"/>
                  <a:gd name="T26" fmla="*/ 6 w 81"/>
                  <a:gd name="T27" fmla="*/ 66 h 91"/>
                  <a:gd name="T28" fmla="*/ 8 w 81"/>
                  <a:gd name="T29" fmla="*/ 73 h 91"/>
                  <a:gd name="T30" fmla="*/ 45 w 81"/>
                  <a:gd name="T31" fmla="*/ 14 h 91"/>
                  <a:gd name="T32" fmla="*/ 46 w 81"/>
                  <a:gd name="T33" fmla="*/ 14 h 91"/>
                  <a:gd name="T34" fmla="*/ 49 w 81"/>
                  <a:gd name="T35" fmla="*/ 12 h 91"/>
                  <a:gd name="T36" fmla="*/ 53 w 81"/>
                  <a:gd name="T37" fmla="*/ 13 h 91"/>
                  <a:gd name="T38" fmla="*/ 55 w 81"/>
                  <a:gd name="T39" fmla="*/ 15 h 91"/>
                  <a:gd name="T40" fmla="*/ 55 w 81"/>
                  <a:gd name="T41" fmla="*/ 25 h 91"/>
                  <a:gd name="T42" fmla="*/ 54 w 81"/>
                  <a:gd name="T43" fmla="*/ 26 h 91"/>
                  <a:gd name="T44" fmla="*/ 51 w 81"/>
                  <a:gd name="T45" fmla="*/ 27 h 91"/>
                  <a:gd name="T46" fmla="*/ 47 w 81"/>
                  <a:gd name="T47" fmla="*/ 26 h 91"/>
                  <a:gd name="T48" fmla="*/ 45 w 81"/>
                  <a:gd name="T49" fmla="*/ 25 h 91"/>
                  <a:gd name="T50" fmla="*/ 45 w 81"/>
                  <a:gd name="T51" fmla="*/ 14 h 91"/>
                  <a:gd name="T52" fmla="*/ 25 w 81"/>
                  <a:gd name="T53" fmla="*/ 23 h 91"/>
                  <a:gd name="T54" fmla="*/ 33 w 81"/>
                  <a:gd name="T55" fmla="*/ 23 h 91"/>
                  <a:gd name="T56" fmla="*/ 33 w 81"/>
                  <a:gd name="T57" fmla="*/ 31 h 91"/>
                  <a:gd name="T58" fmla="*/ 25 w 81"/>
                  <a:gd name="T59" fmla="*/ 31 h 91"/>
                  <a:gd name="T60" fmla="*/ 25 w 81"/>
                  <a:gd name="T61" fmla="*/ 23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1" h="91">
                    <a:moveTo>
                      <a:pt x="8" y="73"/>
                    </a:moveTo>
                    <a:cubicBezTo>
                      <a:pt x="15" y="91"/>
                      <a:pt x="15" y="91"/>
                      <a:pt x="15" y="91"/>
                    </a:cubicBezTo>
                    <a:cubicBezTo>
                      <a:pt x="31" y="72"/>
                      <a:pt x="31" y="72"/>
                      <a:pt x="31" y="72"/>
                    </a:cubicBezTo>
                    <a:cubicBezTo>
                      <a:pt x="37" y="66"/>
                      <a:pt x="37" y="66"/>
                      <a:pt x="37" y="66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81" y="15"/>
                      <a:pt x="81" y="15"/>
                      <a:pt x="81" y="15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6" y="66"/>
                      <a:pt x="6" y="66"/>
                      <a:pt x="6" y="66"/>
                    </a:cubicBezTo>
                    <a:lnTo>
                      <a:pt x="8" y="73"/>
                    </a:lnTo>
                    <a:close/>
                    <a:moveTo>
                      <a:pt x="45" y="14"/>
                    </a:moveTo>
                    <a:cubicBezTo>
                      <a:pt x="45" y="14"/>
                      <a:pt x="46" y="14"/>
                      <a:pt x="46" y="14"/>
                    </a:cubicBezTo>
                    <a:cubicBezTo>
                      <a:pt x="47" y="13"/>
                      <a:pt x="48" y="13"/>
                      <a:pt x="49" y="12"/>
                    </a:cubicBezTo>
                    <a:cubicBezTo>
                      <a:pt x="51" y="12"/>
                      <a:pt x="52" y="13"/>
                      <a:pt x="53" y="13"/>
                    </a:cubicBezTo>
                    <a:cubicBezTo>
                      <a:pt x="54" y="13"/>
                      <a:pt x="55" y="14"/>
                      <a:pt x="55" y="15"/>
                    </a:cubicBezTo>
                    <a:cubicBezTo>
                      <a:pt x="58" y="18"/>
                      <a:pt x="58" y="22"/>
                      <a:pt x="55" y="25"/>
                    </a:cubicBezTo>
                    <a:cubicBezTo>
                      <a:pt x="55" y="25"/>
                      <a:pt x="54" y="26"/>
                      <a:pt x="54" y="26"/>
                    </a:cubicBezTo>
                    <a:cubicBezTo>
                      <a:pt x="53" y="27"/>
                      <a:pt x="52" y="27"/>
                      <a:pt x="51" y="27"/>
                    </a:cubicBezTo>
                    <a:cubicBezTo>
                      <a:pt x="49" y="27"/>
                      <a:pt x="48" y="27"/>
                      <a:pt x="47" y="26"/>
                    </a:cubicBezTo>
                    <a:cubicBezTo>
                      <a:pt x="46" y="26"/>
                      <a:pt x="45" y="25"/>
                      <a:pt x="45" y="25"/>
                    </a:cubicBezTo>
                    <a:cubicBezTo>
                      <a:pt x="42" y="22"/>
                      <a:pt x="42" y="17"/>
                      <a:pt x="45" y="14"/>
                    </a:cubicBezTo>
                    <a:moveTo>
                      <a:pt x="25" y="23"/>
                    </a:moveTo>
                    <a:cubicBezTo>
                      <a:pt x="27" y="21"/>
                      <a:pt x="31" y="21"/>
                      <a:pt x="33" y="23"/>
                    </a:cubicBezTo>
                    <a:cubicBezTo>
                      <a:pt x="35" y="25"/>
                      <a:pt x="35" y="29"/>
                      <a:pt x="33" y="31"/>
                    </a:cubicBezTo>
                    <a:cubicBezTo>
                      <a:pt x="30" y="33"/>
                      <a:pt x="27" y="33"/>
                      <a:pt x="25" y="31"/>
                    </a:cubicBezTo>
                    <a:cubicBezTo>
                      <a:pt x="23" y="28"/>
                      <a:pt x="23" y="25"/>
                      <a:pt x="25" y="23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23"/>
              <p:cNvSpPr>
                <a:spLocks noEditPoints="1"/>
              </p:cNvSpPr>
              <p:nvPr/>
            </p:nvSpPr>
            <p:spPr bwMode="auto">
              <a:xfrm>
                <a:off x="8134350" y="5084763"/>
                <a:ext cx="187325" cy="187325"/>
              </a:xfrm>
              <a:custGeom>
                <a:avLst/>
                <a:gdLst>
                  <a:gd name="T0" fmla="*/ 83 w 87"/>
                  <a:gd name="T1" fmla="*/ 1 h 88"/>
                  <a:gd name="T2" fmla="*/ 62 w 87"/>
                  <a:gd name="T3" fmla="*/ 7 h 88"/>
                  <a:gd name="T4" fmla="*/ 58 w 87"/>
                  <a:gd name="T5" fmla="*/ 8 h 88"/>
                  <a:gd name="T6" fmla="*/ 55 w 87"/>
                  <a:gd name="T7" fmla="*/ 9 h 88"/>
                  <a:gd name="T8" fmla="*/ 0 w 87"/>
                  <a:gd name="T9" fmla="*/ 25 h 88"/>
                  <a:gd name="T10" fmla="*/ 47 w 87"/>
                  <a:gd name="T11" fmla="*/ 73 h 88"/>
                  <a:gd name="T12" fmla="*/ 53 w 87"/>
                  <a:gd name="T13" fmla="*/ 79 h 88"/>
                  <a:gd name="T14" fmla="*/ 62 w 87"/>
                  <a:gd name="T15" fmla="*/ 88 h 88"/>
                  <a:gd name="T16" fmla="*/ 65 w 87"/>
                  <a:gd name="T17" fmla="*/ 78 h 88"/>
                  <a:gd name="T18" fmla="*/ 67 w 87"/>
                  <a:gd name="T19" fmla="*/ 71 h 88"/>
                  <a:gd name="T20" fmla="*/ 71 w 87"/>
                  <a:gd name="T21" fmla="*/ 55 h 88"/>
                  <a:gd name="T22" fmla="*/ 73 w 87"/>
                  <a:gd name="T23" fmla="*/ 49 h 88"/>
                  <a:gd name="T24" fmla="*/ 75 w 87"/>
                  <a:gd name="T25" fmla="*/ 43 h 88"/>
                  <a:gd name="T26" fmla="*/ 86 w 87"/>
                  <a:gd name="T27" fmla="*/ 2 h 88"/>
                  <a:gd name="T28" fmla="*/ 87 w 87"/>
                  <a:gd name="T29" fmla="*/ 0 h 88"/>
                  <a:gd name="T30" fmla="*/ 83 w 87"/>
                  <a:gd name="T31" fmla="*/ 1 h 88"/>
                  <a:gd name="T32" fmla="*/ 30 w 87"/>
                  <a:gd name="T33" fmla="*/ 32 h 88"/>
                  <a:gd name="T34" fmla="*/ 25 w 87"/>
                  <a:gd name="T35" fmla="*/ 27 h 88"/>
                  <a:gd name="T36" fmla="*/ 30 w 87"/>
                  <a:gd name="T37" fmla="*/ 22 h 88"/>
                  <a:gd name="T38" fmla="*/ 35 w 87"/>
                  <a:gd name="T39" fmla="*/ 27 h 88"/>
                  <a:gd name="T40" fmla="*/ 30 w 87"/>
                  <a:gd name="T41" fmla="*/ 32 h 88"/>
                  <a:gd name="T42" fmla="*/ 45 w 87"/>
                  <a:gd name="T43" fmla="*/ 48 h 88"/>
                  <a:gd name="T44" fmla="*/ 38 w 87"/>
                  <a:gd name="T45" fmla="*/ 42 h 88"/>
                  <a:gd name="T46" fmla="*/ 45 w 87"/>
                  <a:gd name="T47" fmla="*/ 35 h 88"/>
                  <a:gd name="T48" fmla="*/ 51 w 87"/>
                  <a:gd name="T49" fmla="*/ 42 h 88"/>
                  <a:gd name="T50" fmla="*/ 45 w 87"/>
                  <a:gd name="T51" fmla="*/ 4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7" h="88">
                    <a:moveTo>
                      <a:pt x="83" y="1"/>
                    </a:moveTo>
                    <a:cubicBezTo>
                      <a:pt x="62" y="7"/>
                      <a:pt x="62" y="7"/>
                      <a:pt x="62" y="7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47" y="73"/>
                      <a:pt x="47" y="73"/>
                      <a:pt x="47" y="73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5" y="78"/>
                      <a:pt x="65" y="78"/>
                      <a:pt x="65" y="78"/>
                    </a:cubicBezTo>
                    <a:cubicBezTo>
                      <a:pt x="67" y="71"/>
                      <a:pt x="67" y="71"/>
                      <a:pt x="67" y="71"/>
                    </a:cubicBezTo>
                    <a:cubicBezTo>
                      <a:pt x="71" y="55"/>
                      <a:pt x="71" y="55"/>
                      <a:pt x="71" y="55"/>
                    </a:cubicBezTo>
                    <a:cubicBezTo>
                      <a:pt x="73" y="49"/>
                      <a:pt x="73" y="49"/>
                      <a:pt x="73" y="49"/>
                    </a:cubicBezTo>
                    <a:cubicBezTo>
                      <a:pt x="75" y="43"/>
                      <a:pt x="75" y="43"/>
                      <a:pt x="75" y="43"/>
                    </a:cubicBezTo>
                    <a:cubicBezTo>
                      <a:pt x="86" y="2"/>
                      <a:pt x="86" y="2"/>
                      <a:pt x="86" y="2"/>
                    </a:cubicBezTo>
                    <a:cubicBezTo>
                      <a:pt x="87" y="0"/>
                      <a:pt x="87" y="0"/>
                      <a:pt x="87" y="0"/>
                    </a:cubicBezTo>
                    <a:lnTo>
                      <a:pt x="83" y="1"/>
                    </a:lnTo>
                    <a:close/>
                    <a:moveTo>
                      <a:pt x="30" y="32"/>
                    </a:moveTo>
                    <a:cubicBezTo>
                      <a:pt x="27" y="32"/>
                      <a:pt x="25" y="29"/>
                      <a:pt x="25" y="27"/>
                    </a:cubicBezTo>
                    <a:cubicBezTo>
                      <a:pt x="25" y="24"/>
                      <a:pt x="27" y="22"/>
                      <a:pt x="30" y="22"/>
                    </a:cubicBezTo>
                    <a:cubicBezTo>
                      <a:pt x="33" y="22"/>
                      <a:pt x="35" y="24"/>
                      <a:pt x="35" y="27"/>
                    </a:cubicBezTo>
                    <a:cubicBezTo>
                      <a:pt x="35" y="29"/>
                      <a:pt x="33" y="32"/>
                      <a:pt x="30" y="32"/>
                    </a:cubicBezTo>
                    <a:moveTo>
                      <a:pt x="45" y="48"/>
                    </a:moveTo>
                    <a:cubicBezTo>
                      <a:pt x="41" y="48"/>
                      <a:pt x="38" y="45"/>
                      <a:pt x="38" y="42"/>
                    </a:cubicBezTo>
                    <a:cubicBezTo>
                      <a:pt x="38" y="38"/>
                      <a:pt x="41" y="35"/>
                      <a:pt x="45" y="35"/>
                    </a:cubicBezTo>
                    <a:cubicBezTo>
                      <a:pt x="49" y="35"/>
                      <a:pt x="51" y="38"/>
                      <a:pt x="51" y="42"/>
                    </a:cubicBezTo>
                    <a:cubicBezTo>
                      <a:pt x="51" y="45"/>
                      <a:pt x="49" y="48"/>
                      <a:pt x="45" y="48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8372475" y="2714625"/>
              <a:ext cx="333375" cy="241300"/>
              <a:chOff x="8372475" y="2714625"/>
              <a:chExt cx="333375" cy="241300"/>
            </a:xfrm>
          </p:grpSpPr>
          <p:sp>
            <p:nvSpPr>
              <p:cNvPr id="25" name="Oval 124"/>
              <p:cNvSpPr>
                <a:spLocks noChangeArrowheads="1"/>
              </p:cNvSpPr>
              <p:nvPr/>
            </p:nvSpPr>
            <p:spPr bwMode="auto">
              <a:xfrm>
                <a:off x="8531225" y="2800350"/>
                <a:ext cx="100013" cy="98425"/>
              </a:xfrm>
              <a:prstGeom prst="ellipse">
                <a:avLst/>
              </a:pr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125"/>
              <p:cNvSpPr>
                <a:spLocks noEditPoints="1"/>
              </p:cNvSpPr>
              <p:nvPr/>
            </p:nvSpPr>
            <p:spPr bwMode="auto">
              <a:xfrm>
                <a:off x="8372475" y="2714625"/>
                <a:ext cx="333375" cy="241300"/>
              </a:xfrm>
              <a:custGeom>
                <a:avLst/>
                <a:gdLst>
                  <a:gd name="T0" fmla="*/ 135 w 156"/>
                  <a:gd name="T1" fmla="*/ 11 h 113"/>
                  <a:gd name="T2" fmla="*/ 125 w 156"/>
                  <a:gd name="T3" fmla="*/ 11 h 113"/>
                  <a:gd name="T4" fmla="*/ 113 w 156"/>
                  <a:gd name="T5" fmla="*/ 0 h 113"/>
                  <a:gd name="T6" fmla="*/ 78 w 156"/>
                  <a:gd name="T7" fmla="*/ 0 h 113"/>
                  <a:gd name="T8" fmla="*/ 68 w 156"/>
                  <a:gd name="T9" fmla="*/ 11 h 113"/>
                  <a:gd name="T10" fmla="*/ 47 w 156"/>
                  <a:gd name="T11" fmla="*/ 11 h 113"/>
                  <a:gd name="T12" fmla="*/ 40 w 156"/>
                  <a:gd name="T13" fmla="*/ 5 h 113"/>
                  <a:gd name="T14" fmla="*/ 26 w 156"/>
                  <a:gd name="T15" fmla="*/ 5 h 113"/>
                  <a:gd name="T16" fmla="*/ 19 w 156"/>
                  <a:gd name="T17" fmla="*/ 11 h 113"/>
                  <a:gd name="T18" fmla="*/ 0 w 156"/>
                  <a:gd name="T19" fmla="*/ 32 h 113"/>
                  <a:gd name="T20" fmla="*/ 0 w 156"/>
                  <a:gd name="T21" fmla="*/ 92 h 113"/>
                  <a:gd name="T22" fmla="*/ 21 w 156"/>
                  <a:gd name="T23" fmla="*/ 113 h 113"/>
                  <a:gd name="T24" fmla="*/ 135 w 156"/>
                  <a:gd name="T25" fmla="*/ 113 h 113"/>
                  <a:gd name="T26" fmla="*/ 156 w 156"/>
                  <a:gd name="T27" fmla="*/ 92 h 113"/>
                  <a:gd name="T28" fmla="*/ 156 w 156"/>
                  <a:gd name="T29" fmla="*/ 32 h 113"/>
                  <a:gd name="T30" fmla="*/ 135 w 156"/>
                  <a:gd name="T31" fmla="*/ 11 h 113"/>
                  <a:gd name="T32" fmla="*/ 19 w 156"/>
                  <a:gd name="T33" fmla="*/ 87 h 113"/>
                  <a:gd name="T34" fmla="*/ 15 w 156"/>
                  <a:gd name="T35" fmla="*/ 91 h 113"/>
                  <a:gd name="T36" fmla="*/ 11 w 156"/>
                  <a:gd name="T37" fmla="*/ 87 h 113"/>
                  <a:gd name="T38" fmla="*/ 11 w 156"/>
                  <a:gd name="T39" fmla="*/ 46 h 113"/>
                  <a:gd name="T40" fmla="*/ 15 w 156"/>
                  <a:gd name="T41" fmla="*/ 42 h 113"/>
                  <a:gd name="T42" fmla="*/ 19 w 156"/>
                  <a:gd name="T43" fmla="*/ 46 h 113"/>
                  <a:gd name="T44" fmla="*/ 19 w 156"/>
                  <a:gd name="T45" fmla="*/ 87 h 113"/>
                  <a:gd name="T46" fmla="*/ 42 w 156"/>
                  <a:gd name="T47" fmla="*/ 27 h 113"/>
                  <a:gd name="T48" fmla="*/ 38 w 156"/>
                  <a:gd name="T49" fmla="*/ 31 h 113"/>
                  <a:gd name="T50" fmla="*/ 28 w 156"/>
                  <a:gd name="T51" fmla="*/ 31 h 113"/>
                  <a:gd name="T52" fmla="*/ 24 w 156"/>
                  <a:gd name="T53" fmla="*/ 27 h 113"/>
                  <a:gd name="T54" fmla="*/ 24 w 156"/>
                  <a:gd name="T55" fmla="*/ 24 h 113"/>
                  <a:gd name="T56" fmla="*/ 28 w 156"/>
                  <a:gd name="T57" fmla="*/ 20 h 113"/>
                  <a:gd name="T58" fmla="*/ 38 w 156"/>
                  <a:gd name="T59" fmla="*/ 20 h 113"/>
                  <a:gd name="T60" fmla="*/ 42 w 156"/>
                  <a:gd name="T61" fmla="*/ 24 h 113"/>
                  <a:gd name="T62" fmla="*/ 42 w 156"/>
                  <a:gd name="T63" fmla="*/ 27 h 113"/>
                  <a:gd name="T64" fmla="*/ 97 w 156"/>
                  <a:gd name="T65" fmla="*/ 95 h 113"/>
                  <a:gd name="T66" fmla="*/ 65 w 156"/>
                  <a:gd name="T67" fmla="*/ 63 h 113"/>
                  <a:gd name="T68" fmla="*/ 97 w 156"/>
                  <a:gd name="T69" fmla="*/ 30 h 113"/>
                  <a:gd name="T70" fmla="*/ 130 w 156"/>
                  <a:gd name="T71" fmla="*/ 63 h 113"/>
                  <a:gd name="T72" fmla="*/ 97 w 156"/>
                  <a:gd name="T73" fmla="*/ 95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6" h="113">
                    <a:moveTo>
                      <a:pt x="135" y="11"/>
                    </a:moveTo>
                    <a:cubicBezTo>
                      <a:pt x="125" y="11"/>
                      <a:pt x="125" y="11"/>
                      <a:pt x="125" y="11"/>
                    </a:cubicBezTo>
                    <a:cubicBezTo>
                      <a:pt x="113" y="0"/>
                      <a:pt x="113" y="0"/>
                      <a:pt x="113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6" y="8"/>
                      <a:pt x="44" y="5"/>
                      <a:pt x="40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3" y="5"/>
                      <a:pt x="20" y="8"/>
                      <a:pt x="19" y="11"/>
                    </a:cubicBezTo>
                    <a:cubicBezTo>
                      <a:pt x="9" y="12"/>
                      <a:pt x="0" y="21"/>
                      <a:pt x="0" y="32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103"/>
                      <a:pt x="10" y="113"/>
                      <a:pt x="21" y="113"/>
                    </a:cubicBezTo>
                    <a:cubicBezTo>
                      <a:pt x="135" y="113"/>
                      <a:pt x="135" y="113"/>
                      <a:pt x="135" y="113"/>
                    </a:cubicBezTo>
                    <a:cubicBezTo>
                      <a:pt x="147" y="113"/>
                      <a:pt x="156" y="103"/>
                      <a:pt x="156" y="92"/>
                    </a:cubicBezTo>
                    <a:cubicBezTo>
                      <a:pt x="156" y="32"/>
                      <a:pt x="156" y="32"/>
                      <a:pt x="156" y="32"/>
                    </a:cubicBezTo>
                    <a:cubicBezTo>
                      <a:pt x="156" y="21"/>
                      <a:pt x="147" y="11"/>
                      <a:pt x="135" y="11"/>
                    </a:cubicBezTo>
                    <a:moveTo>
                      <a:pt x="19" y="87"/>
                    </a:moveTo>
                    <a:cubicBezTo>
                      <a:pt x="19" y="89"/>
                      <a:pt x="17" y="91"/>
                      <a:pt x="15" y="91"/>
                    </a:cubicBezTo>
                    <a:cubicBezTo>
                      <a:pt x="13" y="91"/>
                      <a:pt x="11" y="89"/>
                      <a:pt x="11" y="87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11" y="44"/>
                      <a:pt x="13" y="42"/>
                      <a:pt x="15" y="42"/>
                    </a:cubicBezTo>
                    <a:cubicBezTo>
                      <a:pt x="17" y="42"/>
                      <a:pt x="19" y="44"/>
                      <a:pt x="19" y="46"/>
                    </a:cubicBezTo>
                    <a:lnTo>
                      <a:pt x="19" y="87"/>
                    </a:lnTo>
                    <a:close/>
                    <a:moveTo>
                      <a:pt x="42" y="27"/>
                    </a:moveTo>
                    <a:cubicBezTo>
                      <a:pt x="42" y="29"/>
                      <a:pt x="41" y="31"/>
                      <a:pt x="3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5" y="31"/>
                      <a:pt x="24" y="29"/>
                      <a:pt x="24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2"/>
                      <a:pt x="25" y="20"/>
                      <a:pt x="28" y="20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41" y="20"/>
                      <a:pt x="42" y="22"/>
                      <a:pt x="42" y="24"/>
                    </a:cubicBezTo>
                    <a:lnTo>
                      <a:pt x="42" y="27"/>
                    </a:lnTo>
                    <a:close/>
                    <a:moveTo>
                      <a:pt x="97" y="95"/>
                    </a:moveTo>
                    <a:cubicBezTo>
                      <a:pt x="79" y="95"/>
                      <a:pt x="65" y="81"/>
                      <a:pt x="65" y="63"/>
                    </a:cubicBezTo>
                    <a:cubicBezTo>
                      <a:pt x="65" y="44"/>
                      <a:pt x="79" y="30"/>
                      <a:pt x="97" y="30"/>
                    </a:cubicBezTo>
                    <a:cubicBezTo>
                      <a:pt x="116" y="30"/>
                      <a:pt x="130" y="44"/>
                      <a:pt x="130" y="63"/>
                    </a:cubicBezTo>
                    <a:cubicBezTo>
                      <a:pt x="130" y="81"/>
                      <a:pt x="116" y="95"/>
                      <a:pt x="97" y="95"/>
                    </a:cubicBezTo>
                  </a:path>
                </a:pathLst>
              </a:custGeom>
              <a:solidFill>
                <a:srgbClr val="F8FC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" name="Freeform 126"/>
            <p:cNvSpPr>
              <a:spLocks noEditPoints="1"/>
            </p:cNvSpPr>
            <p:nvPr/>
          </p:nvSpPr>
          <p:spPr bwMode="auto">
            <a:xfrm>
              <a:off x="8189913" y="1211263"/>
              <a:ext cx="439738" cy="431800"/>
            </a:xfrm>
            <a:custGeom>
              <a:avLst/>
              <a:gdLst>
                <a:gd name="T0" fmla="*/ 0 w 205"/>
                <a:gd name="T1" fmla="*/ 202 h 202"/>
                <a:gd name="T2" fmla="*/ 205 w 205"/>
                <a:gd name="T3" fmla="*/ 202 h 202"/>
                <a:gd name="T4" fmla="*/ 106 w 205"/>
                <a:gd name="T5" fmla="*/ 176 h 202"/>
                <a:gd name="T6" fmla="*/ 106 w 205"/>
                <a:gd name="T7" fmla="*/ 81 h 202"/>
                <a:gd name="T8" fmla="*/ 122 w 205"/>
                <a:gd name="T9" fmla="*/ 74 h 202"/>
                <a:gd name="T10" fmla="*/ 141 w 205"/>
                <a:gd name="T11" fmla="*/ 86 h 202"/>
                <a:gd name="T12" fmla="*/ 161 w 205"/>
                <a:gd name="T13" fmla="*/ 74 h 202"/>
                <a:gd name="T14" fmla="*/ 180 w 205"/>
                <a:gd name="T15" fmla="*/ 86 h 202"/>
                <a:gd name="T16" fmla="*/ 106 w 205"/>
                <a:gd name="T17" fmla="*/ 10 h 202"/>
                <a:gd name="T18" fmla="*/ 106 w 205"/>
                <a:gd name="T19" fmla="*/ 3 h 202"/>
                <a:gd name="T20" fmla="*/ 103 w 205"/>
                <a:gd name="T21" fmla="*/ 0 h 202"/>
                <a:gd name="T22" fmla="*/ 100 w 205"/>
                <a:gd name="T23" fmla="*/ 3 h 202"/>
                <a:gd name="T24" fmla="*/ 100 w 205"/>
                <a:gd name="T25" fmla="*/ 10 h 202"/>
                <a:gd name="T26" fmla="*/ 26 w 205"/>
                <a:gd name="T27" fmla="*/ 86 h 202"/>
                <a:gd name="T28" fmla="*/ 45 w 205"/>
                <a:gd name="T29" fmla="*/ 74 h 202"/>
                <a:gd name="T30" fmla="*/ 64 w 205"/>
                <a:gd name="T31" fmla="*/ 86 h 202"/>
                <a:gd name="T32" fmla="*/ 84 w 205"/>
                <a:gd name="T33" fmla="*/ 74 h 202"/>
                <a:gd name="T34" fmla="*/ 100 w 205"/>
                <a:gd name="T35" fmla="*/ 81 h 202"/>
                <a:gd name="T36" fmla="*/ 100 w 205"/>
                <a:gd name="T37" fmla="*/ 176 h 202"/>
                <a:gd name="T38" fmla="*/ 0 w 205"/>
                <a:gd name="T39" fmla="*/ 202 h 202"/>
                <a:gd name="T40" fmla="*/ 106 w 205"/>
                <a:gd name="T41" fmla="*/ 16 h 202"/>
                <a:gd name="T42" fmla="*/ 141 w 205"/>
                <a:gd name="T43" fmla="*/ 75 h 202"/>
                <a:gd name="T44" fmla="*/ 122 w 205"/>
                <a:gd name="T45" fmla="*/ 67 h 202"/>
                <a:gd name="T46" fmla="*/ 106 w 205"/>
                <a:gd name="T47" fmla="*/ 73 h 202"/>
                <a:gd name="T48" fmla="*/ 106 w 205"/>
                <a:gd name="T49" fmla="*/ 16 h 202"/>
                <a:gd name="T50" fmla="*/ 64 w 205"/>
                <a:gd name="T51" fmla="*/ 75 h 202"/>
                <a:gd name="T52" fmla="*/ 45 w 205"/>
                <a:gd name="T53" fmla="*/ 67 h 202"/>
                <a:gd name="T54" fmla="*/ 34 w 205"/>
                <a:gd name="T55" fmla="*/ 69 h 202"/>
                <a:gd name="T56" fmla="*/ 100 w 205"/>
                <a:gd name="T57" fmla="*/ 16 h 202"/>
                <a:gd name="T58" fmla="*/ 64 w 205"/>
                <a:gd name="T59" fmla="*/ 7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5" h="202">
                  <a:moveTo>
                    <a:pt x="0" y="202"/>
                  </a:moveTo>
                  <a:cubicBezTo>
                    <a:pt x="205" y="202"/>
                    <a:pt x="205" y="202"/>
                    <a:pt x="205" y="202"/>
                  </a:cubicBezTo>
                  <a:cubicBezTo>
                    <a:pt x="174" y="185"/>
                    <a:pt x="140" y="177"/>
                    <a:pt x="106" y="176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10" y="76"/>
                    <a:pt x="116" y="74"/>
                    <a:pt x="122" y="74"/>
                  </a:cubicBezTo>
                  <a:cubicBezTo>
                    <a:pt x="130" y="74"/>
                    <a:pt x="138" y="79"/>
                    <a:pt x="141" y="86"/>
                  </a:cubicBezTo>
                  <a:cubicBezTo>
                    <a:pt x="145" y="79"/>
                    <a:pt x="152" y="74"/>
                    <a:pt x="161" y="74"/>
                  </a:cubicBezTo>
                  <a:cubicBezTo>
                    <a:pt x="169" y="74"/>
                    <a:pt x="177" y="79"/>
                    <a:pt x="180" y="86"/>
                  </a:cubicBezTo>
                  <a:cubicBezTo>
                    <a:pt x="180" y="45"/>
                    <a:pt x="147" y="11"/>
                    <a:pt x="106" y="10"/>
                  </a:cubicBezTo>
                  <a:cubicBezTo>
                    <a:pt x="106" y="3"/>
                    <a:pt x="106" y="3"/>
                    <a:pt x="106" y="3"/>
                  </a:cubicBezTo>
                  <a:cubicBezTo>
                    <a:pt x="106" y="1"/>
                    <a:pt x="105" y="0"/>
                    <a:pt x="103" y="0"/>
                  </a:cubicBezTo>
                  <a:cubicBezTo>
                    <a:pt x="101" y="0"/>
                    <a:pt x="100" y="1"/>
                    <a:pt x="100" y="3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59" y="11"/>
                    <a:pt x="26" y="45"/>
                    <a:pt x="26" y="86"/>
                  </a:cubicBezTo>
                  <a:cubicBezTo>
                    <a:pt x="29" y="79"/>
                    <a:pt x="37" y="74"/>
                    <a:pt x="45" y="74"/>
                  </a:cubicBezTo>
                  <a:cubicBezTo>
                    <a:pt x="53" y="74"/>
                    <a:pt x="61" y="79"/>
                    <a:pt x="64" y="86"/>
                  </a:cubicBezTo>
                  <a:cubicBezTo>
                    <a:pt x="67" y="79"/>
                    <a:pt x="75" y="74"/>
                    <a:pt x="84" y="74"/>
                  </a:cubicBezTo>
                  <a:cubicBezTo>
                    <a:pt x="90" y="74"/>
                    <a:pt x="96" y="76"/>
                    <a:pt x="100" y="81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65" y="177"/>
                    <a:pt x="31" y="185"/>
                    <a:pt x="0" y="202"/>
                  </a:cubicBezTo>
                  <a:moveTo>
                    <a:pt x="106" y="16"/>
                  </a:moveTo>
                  <a:cubicBezTo>
                    <a:pt x="106" y="16"/>
                    <a:pt x="130" y="25"/>
                    <a:pt x="141" y="75"/>
                  </a:cubicBezTo>
                  <a:cubicBezTo>
                    <a:pt x="136" y="70"/>
                    <a:pt x="129" y="67"/>
                    <a:pt x="122" y="67"/>
                  </a:cubicBezTo>
                  <a:cubicBezTo>
                    <a:pt x="116" y="67"/>
                    <a:pt x="111" y="69"/>
                    <a:pt x="106" y="73"/>
                  </a:cubicBezTo>
                  <a:lnTo>
                    <a:pt x="106" y="16"/>
                  </a:lnTo>
                  <a:close/>
                  <a:moveTo>
                    <a:pt x="64" y="75"/>
                  </a:moveTo>
                  <a:cubicBezTo>
                    <a:pt x="59" y="70"/>
                    <a:pt x="52" y="67"/>
                    <a:pt x="45" y="67"/>
                  </a:cubicBezTo>
                  <a:cubicBezTo>
                    <a:pt x="41" y="67"/>
                    <a:pt x="38" y="68"/>
                    <a:pt x="34" y="69"/>
                  </a:cubicBezTo>
                  <a:cubicBezTo>
                    <a:pt x="42" y="40"/>
                    <a:pt x="68" y="18"/>
                    <a:pt x="100" y="16"/>
                  </a:cubicBezTo>
                  <a:cubicBezTo>
                    <a:pt x="72" y="27"/>
                    <a:pt x="64" y="75"/>
                    <a:pt x="64" y="75"/>
                  </a:cubicBezTo>
                </a:path>
              </a:pathLst>
            </a:custGeom>
            <a:solidFill>
              <a:srgbClr val="F8F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27"/>
            <p:cNvSpPr>
              <a:spLocks noEditPoints="1"/>
            </p:cNvSpPr>
            <p:nvPr/>
          </p:nvSpPr>
          <p:spPr bwMode="auto">
            <a:xfrm>
              <a:off x="8451850" y="4503738"/>
              <a:ext cx="449263" cy="290513"/>
            </a:xfrm>
            <a:custGeom>
              <a:avLst/>
              <a:gdLst>
                <a:gd name="T0" fmla="*/ 188 w 210"/>
                <a:gd name="T1" fmla="*/ 56 h 136"/>
                <a:gd name="T2" fmla="*/ 160 w 210"/>
                <a:gd name="T3" fmla="*/ 51 h 136"/>
                <a:gd name="T4" fmla="*/ 162 w 210"/>
                <a:gd name="T5" fmla="*/ 34 h 136"/>
                <a:gd name="T6" fmla="*/ 162 w 210"/>
                <a:gd name="T7" fmla="*/ 17 h 136"/>
                <a:gd name="T8" fmla="*/ 132 w 210"/>
                <a:gd name="T9" fmla="*/ 26 h 136"/>
                <a:gd name="T10" fmla="*/ 146 w 210"/>
                <a:gd name="T11" fmla="*/ 32 h 136"/>
                <a:gd name="T12" fmla="*/ 66 w 210"/>
                <a:gd name="T13" fmla="*/ 23 h 136"/>
                <a:gd name="T14" fmla="*/ 96 w 210"/>
                <a:gd name="T15" fmla="*/ 3 h 136"/>
                <a:gd name="T16" fmla="*/ 66 w 210"/>
                <a:gd name="T17" fmla="*/ 14 h 136"/>
                <a:gd name="T18" fmla="*/ 25 w 210"/>
                <a:gd name="T19" fmla="*/ 26 h 136"/>
                <a:gd name="T20" fmla="*/ 34 w 210"/>
                <a:gd name="T21" fmla="*/ 51 h 136"/>
                <a:gd name="T22" fmla="*/ 52 w 210"/>
                <a:gd name="T23" fmla="*/ 50 h 136"/>
                <a:gd name="T24" fmla="*/ 40 w 210"/>
                <a:gd name="T25" fmla="*/ 55 h 136"/>
                <a:gd name="T26" fmla="*/ 40 w 210"/>
                <a:gd name="T27" fmla="*/ 136 h 136"/>
                <a:gd name="T28" fmla="*/ 56 w 210"/>
                <a:gd name="T29" fmla="*/ 58 h 136"/>
                <a:gd name="T30" fmla="*/ 97 w 210"/>
                <a:gd name="T31" fmla="*/ 86 h 136"/>
                <a:gd name="T32" fmla="*/ 101 w 210"/>
                <a:gd name="T33" fmla="*/ 99 h 136"/>
                <a:gd name="T34" fmla="*/ 96 w 210"/>
                <a:gd name="T35" fmla="*/ 105 h 136"/>
                <a:gd name="T36" fmla="*/ 91 w 210"/>
                <a:gd name="T37" fmla="*/ 104 h 136"/>
                <a:gd name="T38" fmla="*/ 94 w 210"/>
                <a:gd name="T39" fmla="*/ 108 h 136"/>
                <a:gd name="T40" fmla="*/ 102 w 210"/>
                <a:gd name="T41" fmla="*/ 113 h 136"/>
                <a:gd name="T42" fmla="*/ 104 w 210"/>
                <a:gd name="T43" fmla="*/ 101 h 136"/>
                <a:gd name="T44" fmla="*/ 121 w 210"/>
                <a:gd name="T45" fmla="*/ 98 h 136"/>
                <a:gd name="T46" fmla="*/ 170 w 210"/>
                <a:gd name="T47" fmla="*/ 136 h 136"/>
                <a:gd name="T48" fmla="*/ 187 w 210"/>
                <a:gd name="T49" fmla="*/ 59 h 136"/>
                <a:gd name="T50" fmla="*/ 167 w 210"/>
                <a:gd name="T51" fmla="*/ 71 h 136"/>
                <a:gd name="T52" fmla="*/ 167 w 210"/>
                <a:gd name="T53" fmla="*/ 61 h 136"/>
                <a:gd name="T54" fmla="*/ 153 w 210"/>
                <a:gd name="T55" fmla="*/ 59 h 136"/>
                <a:gd name="T56" fmla="*/ 148 w 210"/>
                <a:gd name="T57" fmla="*/ 46 h 136"/>
                <a:gd name="T58" fmla="*/ 167 w 210"/>
                <a:gd name="T59" fmla="*/ 91 h 136"/>
                <a:gd name="T60" fmla="*/ 136 w 210"/>
                <a:gd name="T61" fmla="*/ 92 h 136"/>
                <a:gd name="T62" fmla="*/ 48 w 210"/>
                <a:gd name="T63" fmla="*/ 46 h 136"/>
                <a:gd name="T64" fmla="*/ 30 w 210"/>
                <a:gd name="T65" fmla="*/ 39 h 136"/>
                <a:gd name="T66" fmla="*/ 38 w 210"/>
                <a:gd name="T67" fmla="*/ 35 h 136"/>
                <a:gd name="T68" fmla="*/ 53 w 210"/>
                <a:gd name="T69" fmla="*/ 38 h 136"/>
                <a:gd name="T70" fmla="*/ 48 w 210"/>
                <a:gd name="T71" fmla="*/ 46 h 136"/>
                <a:gd name="T72" fmla="*/ 40 w 210"/>
                <a:gd name="T73" fmla="*/ 129 h 136"/>
                <a:gd name="T74" fmla="*/ 40 w 210"/>
                <a:gd name="T75" fmla="*/ 61 h 136"/>
                <a:gd name="T76" fmla="*/ 36 w 210"/>
                <a:gd name="T77" fmla="*/ 96 h 136"/>
                <a:gd name="T78" fmla="*/ 55 w 210"/>
                <a:gd name="T79" fmla="*/ 65 h 136"/>
                <a:gd name="T80" fmla="*/ 56 w 210"/>
                <a:gd name="T81" fmla="*/ 30 h 136"/>
                <a:gd name="T82" fmla="*/ 30 w 210"/>
                <a:gd name="T83" fmla="*/ 26 h 136"/>
                <a:gd name="T84" fmla="*/ 62 w 210"/>
                <a:gd name="T85" fmla="*/ 19 h 136"/>
                <a:gd name="T86" fmla="*/ 60 w 210"/>
                <a:gd name="T87" fmla="*/ 36 h 136"/>
                <a:gd name="T88" fmla="*/ 110 w 210"/>
                <a:gd name="T89" fmla="*/ 74 h 136"/>
                <a:gd name="T90" fmla="*/ 60 w 210"/>
                <a:gd name="T91" fmla="*/ 36 h 136"/>
                <a:gd name="T92" fmla="*/ 124 w 210"/>
                <a:gd name="T93" fmla="*/ 92 h 136"/>
                <a:gd name="T94" fmla="*/ 122 w 210"/>
                <a:gd name="T95" fmla="*/ 80 h 136"/>
                <a:gd name="T96" fmla="*/ 130 w 210"/>
                <a:gd name="T97" fmla="*/ 92 h 136"/>
                <a:gd name="T98" fmla="*/ 136 w 210"/>
                <a:gd name="T99" fmla="*/ 98 h 136"/>
                <a:gd name="T100" fmla="*/ 176 w 210"/>
                <a:gd name="T101" fmla="*/ 94 h 136"/>
                <a:gd name="T102" fmla="*/ 176 w 210"/>
                <a:gd name="T103" fmla="*/ 62 h 136"/>
                <a:gd name="T104" fmla="*/ 170 w 210"/>
                <a:gd name="T105" fmla="*/ 129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0" h="136">
                  <a:moveTo>
                    <a:pt x="187" y="59"/>
                  </a:moveTo>
                  <a:cubicBezTo>
                    <a:pt x="188" y="58"/>
                    <a:pt x="188" y="57"/>
                    <a:pt x="188" y="56"/>
                  </a:cubicBezTo>
                  <a:cubicBezTo>
                    <a:pt x="188" y="53"/>
                    <a:pt x="186" y="51"/>
                    <a:pt x="184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62" y="34"/>
                    <a:pt x="162" y="34"/>
                    <a:pt x="162" y="34"/>
                  </a:cubicBezTo>
                  <a:cubicBezTo>
                    <a:pt x="165" y="34"/>
                    <a:pt x="167" y="28"/>
                    <a:pt x="167" y="26"/>
                  </a:cubicBezTo>
                  <a:cubicBezTo>
                    <a:pt x="167" y="23"/>
                    <a:pt x="165" y="17"/>
                    <a:pt x="162" y="17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5" y="20"/>
                    <a:pt x="132" y="23"/>
                    <a:pt x="132" y="26"/>
                  </a:cubicBezTo>
                  <a:cubicBezTo>
                    <a:pt x="132" y="28"/>
                    <a:pt x="135" y="31"/>
                    <a:pt x="137" y="31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94" y="66"/>
                    <a:pt x="71" y="31"/>
                    <a:pt x="66" y="23"/>
                  </a:cubicBezTo>
                  <a:cubicBezTo>
                    <a:pt x="71" y="17"/>
                    <a:pt x="83" y="9"/>
                    <a:pt x="92" y="7"/>
                  </a:cubicBezTo>
                  <a:cubicBezTo>
                    <a:pt x="95" y="6"/>
                    <a:pt x="96" y="6"/>
                    <a:pt x="96" y="3"/>
                  </a:cubicBezTo>
                  <a:cubicBezTo>
                    <a:pt x="96" y="0"/>
                    <a:pt x="93" y="0"/>
                    <a:pt x="93" y="0"/>
                  </a:cubicBezTo>
                  <a:cubicBezTo>
                    <a:pt x="81" y="3"/>
                    <a:pt x="72" y="8"/>
                    <a:pt x="66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0" y="14"/>
                    <a:pt x="25" y="19"/>
                    <a:pt x="25" y="26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45"/>
                    <a:pt x="28" y="51"/>
                    <a:pt x="34" y="51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9" y="51"/>
                    <a:pt x="50" y="50"/>
                    <a:pt x="52" y="50"/>
                  </a:cubicBezTo>
                  <a:cubicBezTo>
                    <a:pt x="51" y="52"/>
                    <a:pt x="51" y="54"/>
                    <a:pt x="50" y="56"/>
                  </a:cubicBezTo>
                  <a:cubicBezTo>
                    <a:pt x="47" y="55"/>
                    <a:pt x="44" y="55"/>
                    <a:pt x="40" y="55"/>
                  </a:cubicBezTo>
                  <a:cubicBezTo>
                    <a:pt x="18" y="55"/>
                    <a:pt x="0" y="73"/>
                    <a:pt x="0" y="95"/>
                  </a:cubicBezTo>
                  <a:cubicBezTo>
                    <a:pt x="0" y="117"/>
                    <a:pt x="18" y="136"/>
                    <a:pt x="40" y="136"/>
                  </a:cubicBezTo>
                  <a:cubicBezTo>
                    <a:pt x="63" y="136"/>
                    <a:pt x="81" y="117"/>
                    <a:pt x="81" y="95"/>
                  </a:cubicBezTo>
                  <a:cubicBezTo>
                    <a:pt x="81" y="79"/>
                    <a:pt x="71" y="65"/>
                    <a:pt x="56" y="58"/>
                  </a:cubicBezTo>
                  <a:cubicBezTo>
                    <a:pt x="57" y="55"/>
                    <a:pt x="58" y="50"/>
                    <a:pt x="58" y="46"/>
                  </a:cubicBezTo>
                  <a:cubicBezTo>
                    <a:pt x="65" y="55"/>
                    <a:pt x="81" y="73"/>
                    <a:pt x="97" y="86"/>
                  </a:cubicBezTo>
                  <a:cubicBezTo>
                    <a:pt x="96" y="87"/>
                    <a:pt x="96" y="88"/>
                    <a:pt x="96" y="88"/>
                  </a:cubicBezTo>
                  <a:cubicBezTo>
                    <a:pt x="96" y="93"/>
                    <a:pt x="98" y="96"/>
                    <a:pt x="101" y="99"/>
                  </a:cubicBezTo>
                  <a:cubicBezTo>
                    <a:pt x="99" y="102"/>
                    <a:pt x="99" y="102"/>
                    <a:pt x="99" y="102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98" y="108"/>
                    <a:pt x="98" y="108"/>
                    <a:pt x="98" y="108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106" y="102"/>
                    <a:pt x="108" y="103"/>
                    <a:pt x="111" y="103"/>
                  </a:cubicBezTo>
                  <a:cubicBezTo>
                    <a:pt x="114" y="103"/>
                    <a:pt x="118" y="101"/>
                    <a:pt x="121" y="98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1" y="119"/>
                    <a:pt x="148" y="136"/>
                    <a:pt x="170" y="136"/>
                  </a:cubicBezTo>
                  <a:cubicBezTo>
                    <a:pt x="192" y="136"/>
                    <a:pt x="210" y="117"/>
                    <a:pt x="210" y="95"/>
                  </a:cubicBezTo>
                  <a:cubicBezTo>
                    <a:pt x="210" y="79"/>
                    <a:pt x="201" y="66"/>
                    <a:pt x="187" y="59"/>
                  </a:cubicBezTo>
                  <a:moveTo>
                    <a:pt x="167" y="61"/>
                  </a:moveTo>
                  <a:cubicBezTo>
                    <a:pt x="167" y="71"/>
                    <a:pt x="167" y="71"/>
                    <a:pt x="167" y="71"/>
                  </a:cubicBezTo>
                  <a:cubicBezTo>
                    <a:pt x="163" y="62"/>
                    <a:pt x="163" y="62"/>
                    <a:pt x="163" y="62"/>
                  </a:cubicBezTo>
                  <a:cubicBezTo>
                    <a:pt x="164" y="62"/>
                    <a:pt x="166" y="61"/>
                    <a:pt x="167" y="61"/>
                  </a:cubicBezTo>
                  <a:moveTo>
                    <a:pt x="148" y="46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48" y="61"/>
                    <a:pt x="144" y="64"/>
                    <a:pt x="141" y="67"/>
                  </a:cubicBezTo>
                  <a:lnTo>
                    <a:pt x="148" y="46"/>
                  </a:lnTo>
                  <a:close/>
                  <a:moveTo>
                    <a:pt x="156" y="64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36" y="92"/>
                    <a:pt x="136" y="92"/>
                    <a:pt x="136" y="92"/>
                  </a:cubicBezTo>
                  <a:cubicBezTo>
                    <a:pt x="137" y="80"/>
                    <a:pt x="145" y="69"/>
                    <a:pt x="156" y="64"/>
                  </a:cubicBezTo>
                  <a:moveTo>
                    <a:pt x="48" y="46"/>
                  </a:moveTo>
                  <a:cubicBezTo>
                    <a:pt x="34" y="46"/>
                    <a:pt x="34" y="46"/>
                    <a:pt x="34" y="46"/>
                  </a:cubicBezTo>
                  <a:cubicBezTo>
                    <a:pt x="30" y="46"/>
                    <a:pt x="30" y="43"/>
                    <a:pt x="30" y="39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54" y="35"/>
                    <a:pt x="54" y="35"/>
                    <a:pt x="54" y="35"/>
                  </a:cubicBezTo>
                  <a:cubicBezTo>
                    <a:pt x="53" y="37"/>
                    <a:pt x="53" y="38"/>
                    <a:pt x="53" y="38"/>
                  </a:cubicBezTo>
                  <a:cubicBezTo>
                    <a:pt x="53" y="40"/>
                    <a:pt x="53" y="42"/>
                    <a:pt x="52" y="44"/>
                  </a:cubicBezTo>
                  <a:cubicBezTo>
                    <a:pt x="51" y="45"/>
                    <a:pt x="49" y="46"/>
                    <a:pt x="48" y="46"/>
                  </a:cubicBezTo>
                  <a:moveTo>
                    <a:pt x="74" y="95"/>
                  </a:moveTo>
                  <a:cubicBezTo>
                    <a:pt x="74" y="114"/>
                    <a:pt x="59" y="129"/>
                    <a:pt x="40" y="129"/>
                  </a:cubicBezTo>
                  <a:cubicBezTo>
                    <a:pt x="22" y="129"/>
                    <a:pt x="6" y="114"/>
                    <a:pt x="6" y="95"/>
                  </a:cubicBezTo>
                  <a:cubicBezTo>
                    <a:pt x="6" y="76"/>
                    <a:pt x="22" y="61"/>
                    <a:pt x="40" y="61"/>
                  </a:cubicBezTo>
                  <a:cubicBezTo>
                    <a:pt x="43" y="61"/>
                    <a:pt x="46" y="62"/>
                    <a:pt x="49" y="62"/>
                  </a:cubicBezTo>
                  <a:cubicBezTo>
                    <a:pt x="44" y="84"/>
                    <a:pt x="37" y="96"/>
                    <a:pt x="36" y="96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2" y="99"/>
                    <a:pt x="50" y="87"/>
                    <a:pt x="55" y="65"/>
                  </a:cubicBezTo>
                  <a:cubicBezTo>
                    <a:pt x="66" y="70"/>
                    <a:pt x="74" y="82"/>
                    <a:pt x="74" y="95"/>
                  </a:cubicBezTo>
                  <a:moveTo>
                    <a:pt x="56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2"/>
                    <a:pt x="33" y="19"/>
                    <a:pt x="36" y="19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59" y="23"/>
                    <a:pt x="57" y="27"/>
                    <a:pt x="56" y="30"/>
                  </a:cubicBezTo>
                  <a:moveTo>
                    <a:pt x="60" y="36"/>
                  </a:moveTo>
                  <a:cubicBezTo>
                    <a:pt x="60" y="35"/>
                    <a:pt x="61" y="32"/>
                    <a:pt x="63" y="29"/>
                  </a:cubicBezTo>
                  <a:cubicBezTo>
                    <a:pt x="69" y="39"/>
                    <a:pt x="85" y="61"/>
                    <a:pt x="110" y="74"/>
                  </a:cubicBezTo>
                  <a:cubicBezTo>
                    <a:pt x="105" y="75"/>
                    <a:pt x="102" y="77"/>
                    <a:pt x="99" y="80"/>
                  </a:cubicBezTo>
                  <a:cubicBezTo>
                    <a:pt x="84" y="66"/>
                    <a:pt x="67" y="46"/>
                    <a:pt x="60" y="36"/>
                  </a:cubicBezTo>
                  <a:moveTo>
                    <a:pt x="130" y="92"/>
                  </a:moveTo>
                  <a:cubicBezTo>
                    <a:pt x="124" y="92"/>
                    <a:pt x="124" y="92"/>
                    <a:pt x="124" y="92"/>
                  </a:cubicBezTo>
                  <a:cubicBezTo>
                    <a:pt x="124" y="91"/>
                    <a:pt x="125" y="90"/>
                    <a:pt x="125" y="88"/>
                  </a:cubicBezTo>
                  <a:cubicBezTo>
                    <a:pt x="125" y="85"/>
                    <a:pt x="124" y="82"/>
                    <a:pt x="122" y="80"/>
                  </a:cubicBezTo>
                  <a:cubicBezTo>
                    <a:pt x="125" y="81"/>
                    <a:pt x="128" y="82"/>
                    <a:pt x="131" y="83"/>
                  </a:cubicBezTo>
                  <a:cubicBezTo>
                    <a:pt x="130" y="86"/>
                    <a:pt x="130" y="89"/>
                    <a:pt x="130" y="92"/>
                  </a:cubicBezTo>
                  <a:moveTo>
                    <a:pt x="170" y="129"/>
                  </a:moveTo>
                  <a:cubicBezTo>
                    <a:pt x="152" y="129"/>
                    <a:pt x="137" y="116"/>
                    <a:pt x="13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92" y="65"/>
                    <a:pt x="204" y="79"/>
                    <a:pt x="204" y="95"/>
                  </a:cubicBezTo>
                  <a:cubicBezTo>
                    <a:pt x="204" y="114"/>
                    <a:pt x="188" y="129"/>
                    <a:pt x="170" y="129"/>
                  </a:cubicBezTo>
                </a:path>
              </a:pathLst>
            </a:custGeom>
            <a:solidFill>
              <a:srgbClr val="F8F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28"/>
            <p:cNvSpPr>
              <a:spLocks/>
            </p:cNvSpPr>
            <p:nvPr/>
          </p:nvSpPr>
          <p:spPr bwMode="auto">
            <a:xfrm>
              <a:off x="8472488" y="3243263"/>
              <a:ext cx="230188" cy="193675"/>
            </a:xfrm>
            <a:custGeom>
              <a:avLst/>
              <a:gdLst>
                <a:gd name="T0" fmla="*/ 74 w 107"/>
                <a:gd name="T1" fmla="*/ 0 h 90"/>
                <a:gd name="T2" fmla="*/ 54 w 107"/>
                <a:gd name="T3" fmla="*/ 12 h 90"/>
                <a:gd name="T4" fmla="*/ 33 w 107"/>
                <a:gd name="T5" fmla="*/ 0 h 90"/>
                <a:gd name="T6" fmla="*/ 8 w 107"/>
                <a:gd name="T7" fmla="*/ 42 h 90"/>
                <a:gd name="T8" fmla="*/ 54 w 107"/>
                <a:gd name="T9" fmla="*/ 90 h 90"/>
                <a:gd name="T10" fmla="*/ 99 w 107"/>
                <a:gd name="T11" fmla="*/ 42 h 90"/>
                <a:gd name="T12" fmla="*/ 74 w 107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90">
                  <a:moveTo>
                    <a:pt x="74" y="0"/>
                  </a:moveTo>
                  <a:cubicBezTo>
                    <a:pt x="65" y="0"/>
                    <a:pt x="57" y="4"/>
                    <a:pt x="54" y="12"/>
                  </a:cubicBezTo>
                  <a:cubicBezTo>
                    <a:pt x="50" y="4"/>
                    <a:pt x="42" y="0"/>
                    <a:pt x="33" y="0"/>
                  </a:cubicBezTo>
                  <a:cubicBezTo>
                    <a:pt x="18" y="0"/>
                    <a:pt x="0" y="11"/>
                    <a:pt x="8" y="42"/>
                  </a:cubicBezTo>
                  <a:cubicBezTo>
                    <a:pt x="18" y="72"/>
                    <a:pt x="54" y="90"/>
                    <a:pt x="54" y="90"/>
                  </a:cubicBezTo>
                  <a:cubicBezTo>
                    <a:pt x="54" y="90"/>
                    <a:pt x="89" y="72"/>
                    <a:pt x="99" y="42"/>
                  </a:cubicBezTo>
                  <a:cubicBezTo>
                    <a:pt x="107" y="11"/>
                    <a:pt x="88" y="0"/>
                    <a:pt x="74" y="0"/>
                  </a:cubicBezTo>
                </a:path>
              </a:pathLst>
            </a:custGeom>
            <a:solidFill>
              <a:srgbClr val="F8F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6919292" y="127928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设计与构思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919292" y="2673187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变速不变调的实现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907474" y="33035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改进</a:t>
            </a:r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之处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6897586" y="39431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遗憾之处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897586" y="465007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小组致谢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942375" y="530994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思考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6907474" y="197316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主要界面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506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-562843"/>
            <a:ext cx="12192000" cy="2215991"/>
            <a:chOff x="1" y="-549195"/>
            <a:chExt cx="12192000" cy="2215991"/>
          </a:xfrm>
        </p:grpSpPr>
        <p:sp>
          <p:nvSpPr>
            <p:cNvPr id="3" name="任意多边形 2"/>
            <p:cNvSpPr/>
            <p:nvPr/>
          </p:nvSpPr>
          <p:spPr>
            <a:xfrm flipV="1">
              <a:off x="1" y="1"/>
              <a:ext cx="12192000" cy="1344414"/>
            </a:xfrm>
            <a:custGeom>
              <a:avLst/>
              <a:gdLst>
                <a:gd name="connsiteX0" fmla="*/ 0 w 12192000"/>
                <a:gd name="connsiteY0" fmla="*/ 1344414 h 1344414"/>
                <a:gd name="connsiteX1" fmla="*/ 12192000 w 12192000"/>
                <a:gd name="connsiteY1" fmla="*/ 1344414 h 1344414"/>
                <a:gd name="connsiteX2" fmla="*/ 12192000 w 12192000"/>
                <a:gd name="connsiteY2" fmla="*/ 226814 h 1344414"/>
                <a:gd name="connsiteX3" fmla="*/ 6227552 w 12192000"/>
                <a:gd name="connsiteY3" fmla="*/ 226814 h 1344414"/>
                <a:gd name="connsiteX4" fmla="*/ 6095999 w 12192000"/>
                <a:gd name="connsiteY4" fmla="*/ 0 h 1344414"/>
                <a:gd name="connsiteX5" fmla="*/ 5964447 w 12192000"/>
                <a:gd name="connsiteY5" fmla="*/ 226814 h 1344414"/>
                <a:gd name="connsiteX6" fmla="*/ 0 w 12192000"/>
                <a:gd name="connsiteY6" fmla="*/ 226814 h 134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1344414">
                  <a:moveTo>
                    <a:pt x="0" y="1344414"/>
                  </a:moveTo>
                  <a:lnTo>
                    <a:pt x="12192000" y="1344414"/>
                  </a:lnTo>
                  <a:lnTo>
                    <a:pt x="12192000" y="226814"/>
                  </a:lnTo>
                  <a:lnTo>
                    <a:pt x="6227552" y="226814"/>
                  </a:lnTo>
                  <a:lnTo>
                    <a:pt x="6095999" y="0"/>
                  </a:lnTo>
                  <a:lnTo>
                    <a:pt x="5964447" y="226814"/>
                  </a:lnTo>
                  <a:lnTo>
                    <a:pt x="0" y="226814"/>
                  </a:lnTo>
                  <a:close/>
                </a:path>
              </a:pathLst>
            </a:custGeom>
            <a:solidFill>
              <a:srgbClr val="1857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78904" y="-549195"/>
              <a:ext cx="59503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1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224338" y="143301"/>
              <a:ext cx="88101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设计与构思</a:t>
              </a:r>
              <a:r>
                <a:rPr lang="en-US" altLang="zh-CN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| </a:t>
              </a:r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Design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" name="Freeform 6"/>
          <p:cNvSpPr>
            <a:spLocks/>
          </p:cNvSpPr>
          <p:nvPr/>
        </p:nvSpPr>
        <p:spPr bwMode="auto">
          <a:xfrm rot="10800000">
            <a:off x="6040690" y="4601066"/>
            <a:ext cx="875972" cy="916580"/>
          </a:xfrm>
          <a:custGeom>
            <a:avLst/>
            <a:gdLst>
              <a:gd name="T0" fmla="*/ 453 w 453"/>
              <a:gd name="T1" fmla="*/ 0 h 474"/>
              <a:gd name="T2" fmla="*/ 0 w 453"/>
              <a:gd name="T3" fmla="*/ 197 h 474"/>
              <a:gd name="T4" fmla="*/ 0 w 453"/>
              <a:gd name="T5" fmla="*/ 474 h 474"/>
              <a:gd name="T6" fmla="*/ 453 w 453"/>
              <a:gd name="T7" fmla="*/ 277 h 474"/>
              <a:gd name="T8" fmla="*/ 453 w 453"/>
              <a:gd name="T9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4">
                <a:moveTo>
                  <a:pt x="453" y="0"/>
                </a:moveTo>
                <a:lnTo>
                  <a:pt x="0" y="197"/>
                </a:lnTo>
                <a:lnTo>
                  <a:pt x="0" y="474"/>
                </a:lnTo>
                <a:lnTo>
                  <a:pt x="453" y="277"/>
                </a:lnTo>
                <a:lnTo>
                  <a:pt x="453" y="0"/>
                </a:lnTo>
                <a:close/>
              </a:path>
            </a:pathLst>
          </a:custGeom>
          <a:solidFill>
            <a:srgbClr val="2AA1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 rot="10800000">
            <a:off x="5164719" y="4601066"/>
            <a:ext cx="875972" cy="916580"/>
          </a:xfrm>
          <a:custGeom>
            <a:avLst/>
            <a:gdLst>
              <a:gd name="T0" fmla="*/ 0 w 453"/>
              <a:gd name="T1" fmla="*/ 0 h 474"/>
              <a:gd name="T2" fmla="*/ 453 w 453"/>
              <a:gd name="T3" fmla="*/ 197 h 474"/>
              <a:gd name="T4" fmla="*/ 453 w 453"/>
              <a:gd name="T5" fmla="*/ 474 h 474"/>
              <a:gd name="T6" fmla="*/ 0 w 453"/>
              <a:gd name="T7" fmla="*/ 277 h 474"/>
              <a:gd name="T8" fmla="*/ 0 w 453"/>
              <a:gd name="T9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4">
                <a:moveTo>
                  <a:pt x="0" y="0"/>
                </a:moveTo>
                <a:lnTo>
                  <a:pt x="453" y="197"/>
                </a:lnTo>
                <a:lnTo>
                  <a:pt x="453" y="474"/>
                </a:lnTo>
                <a:lnTo>
                  <a:pt x="0" y="277"/>
                </a:lnTo>
                <a:lnTo>
                  <a:pt x="0" y="0"/>
                </a:lnTo>
                <a:close/>
              </a:path>
            </a:pathLst>
          </a:custGeom>
          <a:solidFill>
            <a:srgbClr val="4BAE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 rot="10800000">
            <a:off x="5164719" y="4601066"/>
            <a:ext cx="875972" cy="916580"/>
          </a:xfrm>
          <a:custGeom>
            <a:avLst/>
            <a:gdLst>
              <a:gd name="T0" fmla="*/ 0 w 453"/>
              <a:gd name="T1" fmla="*/ 0 h 474"/>
              <a:gd name="T2" fmla="*/ 453 w 453"/>
              <a:gd name="T3" fmla="*/ 197 h 474"/>
              <a:gd name="T4" fmla="*/ 453 w 453"/>
              <a:gd name="T5" fmla="*/ 474 h 474"/>
              <a:gd name="T6" fmla="*/ 0 w 453"/>
              <a:gd name="T7" fmla="*/ 277 h 474"/>
              <a:gd name="T8" fmla="*/ 0 w 453"/>
              <a:gd name="T9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4">
                <a:moveTo>
                  <a:pt x="0" y="0"/>
                </a:moveTo>
                <a:lnTo>
                  <a:pt x="453" y="197"/>
                </a:lnTo>
                <a:lnTo>
                  <a:pt x="453" y="474"/>
                </a:lnTo>
                <a:lnTo>
                  <a:pt x="0" y="27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5164719" y="4225925"/>
            <a:ext cx="1751943" cy="756081"/>
          </a:xfrm>
          <a:custGeom>
            <a:avLst/>
            <a:gdLst>
              <a:gd name="T0" fmla="*/ 453 w 906"/>
              <a:gd name="T1" fmla="*/ 0 h 391"/>
              <a:gd name="T2" fmla="*/ 0 w 906"/>
              <a:gd name="T3" fmla="*/ 194 h 391"/>
              <a:gd name="T4" fmla="*/ 453 w 906"/>
              <a:gd name="T5" fmla="*/ 391 h 391"/>
              <a:gd name="T6" fmla="*/ 906 w 906"/>
              <a:gd name="T7" fmla="*/ 194 h 391"/>
              <a:gd name="T8" fmla="*/ 453 w 906"/>
              <a:gd name="T9" fmla="*/ 0 h 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6" h="391">
                <a:moveTo>
                  <a:pt x="453" y="0"/>
                </a:moveTo>
                <a:lnTo>
                  <a:pt x="0" y="194"/>
                </a:lnTo>
                <a:lnTo>
                  <a:pt x="453" y="391"/>
                </a:lnTo>
                <a:lnTo>
                  <a:pt x="906" y="194"/>
                </a:lnTo>
                <a:lnTo>
                  <a:pt x="45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6034894" y="3907457"/>
            <a:ext cx="875972" cy="914646"/>
          </a:xfrm>
          <a:custGeom>
            <a:avLst/>
            <a:gdLst>
              <a:gd name="T0" fmla="*/ 453 w 453"/>
              <a:gd name="T1" fmla="*/ 0 h 473"/>
              <a:gd name="T2" fmla="*/ 0 w 453"/>
              <a:gd name="T3" fmla="*/ 194 h 473"/>
              <a:gd name="T4" fmla="*/ 0 w 453"/>
              <a:gd name="T5" fmla="*/ 473 h 473"/>
              <a:gd name="T6" fmla="*/ 453 w 453"/>
              <a:gd name="T7" fmla="*/ 277 h 473"/>
              <a:gd name="T8" fmla="*/ 453 w 453"/>
              <a:gd name="T9" fmla="*/ 0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3">
                <a:moveTo>
                  <a:pt x="453" y="0"/>
                </a:moveTo>
                <a:lnTo>
                  <a:pt x="0" y="194"/>
                </a:lnTo>
                <a:lnTo>
                  <a:pt x="0" y="473"/>
                </a:lnTo>
                <a:lnTo>
                  <a:pt x="453" y="277"/>
                </a:lnTo>
                <a:lnTo>
                  <a:pt x="453" y="0"/>
                </a:lnTo>
                <a:close/>
              </a:path>
            </a:pathLst>
          </a:custGeom>
          <a:solidFill>
            <a:srgbClr val="4544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5158922" y="3907457"/>
            <a:ext cx="875972" cy="914646"/>
          </a:xfrm>
          <a:custGeom>
            <a:avLst/>
            <a:gdLst>
              <a:gd name="T0" fmla="*/ 0 w 453"/>
              <a:gd name="T1" fmla="*/ 0 h 473"/>
              <a:gd name="T2" fmla="*/ 453 w 453"/>
              <a:gd name="T3" fmla="*/ 194 h 473"/>
              <a:gd name="T4" fmla="*/ 453 w 453"/>
              <a:gd name="T5" fmla="*/ 473 h 473"/>
              <a:gd name="T6" fmla="*/ 0 w 453"/>
              <a:gd name="T7" fmla="*/ 277 h 473"/>
              <a:gd name="T8" fmla="*/ 0 w 453"/>
              <a:gd name="T9" fmla="*/ 0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3">
                <a:moveTo>
                  <a:pt x="0" y="0"/>
                </a:moveTo>
                <a:lnTo>
                  <a:pt x="453" y="194"/>
                </a:lnTo>
                <a:lnTo>
                  <a:pt x="453" y="473"/>
                </a:lnTo>
                <a:lnTo>
                  <a:pt x="0" y="277"/>
                </a:lnTo>
                <a:lnTo>
                  <a:pt x="0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5158923" y="3532317"/>
            <a:ext cx="1751943" cy="750280"/>
          </a:xfrm>
          <a:custGeom>
            <a:avLst/>
            <a:gdLst>
              <a:gd name="T0" fmla="*/ 453 w 906"/>
              <a:gd name="T1" fmla="*/ 0 h 388"/>
              <a:gd name="T2" fmla="*/ 0 w 906"/>
              <a:gd name="T3" fmla="*/ 194 h 388"/>
              <a:gd name="T4" fmla="*/ 453 w 906"/>
              <a:gd name="T5" fmla="*/ 388 h 388"/>
              <a:gd name="T6" fmla="*/ 906 w 906"/>
              <a:gd name="T7" fmla="*/ 194 h 388"/>
              <a:gd name="T8" fmla="*/ 453 w 906"/>
              <a:gd name="T9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6" h="388">
                <a:moveTo>
                  <a:pt x="453" y="0"/>
                </a:moveTo>
                <a:lnTo>
                  <a:pt x="0" y="194"/>
                </a:lnTo>
                <a:lnTo>
                  <a:pt x="453" y="388"/>
                </a:lnTo>
                <a:lnTo>
                  <a:pt x="906" y="194"/>
                </a:lnTo>
                <a:lnTo>
                  <a:pt x="45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6029097" y="3157839"/>
            <a:ext cx="875972" cy="916580"/>
          </a:xfrm>
          <a:custGeom>
            <a:avLst/>
            <a:gdLst>
              <a:gd name="T0" fmla="*/ 453 w 453"/>
              <a:gd name="T1" fmla="*/ 0 h 474"/>
              <a:gd name="T2" fmla="*/ 0 w 453"/>
              <a:gd name="T3" fmla="*/ 194 h 474"/>
              <a:gd name="T4" fmla="*/ 0 w 453"/>
              <a:gd name="T5" fmla="*/ 474 h 474"/>
              <a:gd name="T6" fmla="*/ 453 w 453"/>
              <a:gd name="T7" fmla="*/ 277 h 474"/>
              <a:gd name="T8" fmla="*/ 453 w 453"/>
              <a:gd name="T9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4">
                <a:moveTo>
                  <a:pt x="453" y="0"/>
                </a:moveTo>
                <a:lnTo>
                  <a:pt x="0" y="194"/>
                </a:lnTo>
                <a:lnTo>
                  <a:pt x="0" y="474"/>
                </a:lnTo>
                <a:lnTo>
                  <a:pt x="453" y="277"/>
                </a:lnTo>
                <a:lnTo>
                  <a:pt x="453" y="0"/>
                </a:lnTo>
                <a:close/>
              </a:path>
            </a:pathLst>
          </a:custGeom>
          <a:solidFill>
            <a:srgbClr val="F046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4"/>
          <p:cNvSpPr>
            <a:spLocks/>
          </p:cNvSpPr>
          <p:nvPr/>
        </p:nvSpPr>
        <p:spPr bwMode="auto">
          <a:xfrm>
            <a:off x="5153126" y="3157839"/>
            <a:ext cx="875972" cy="916580"/>
          </a:xfrm>
          <a:custGeom>
            <a:avLst/>
            <a:gdLst>
              <a:gd name="T0" fmla="*/ 0 w 453"/>
              <a:gd name="T1" fmla="*/ 0 h 474"/>
              <a:gd name="T2" fmla="*/ 453 w 453"/>
              <a:gd name="T3" fmla="*/ 194 h 474"/>
              <a:gd name="T4" fmla="*/ 453 w 453"/>
              <a:gd name="T5" fmla="*/ 474 h 474"/>
              <a:gd name="T6" fmla="*/ 0 w 453"/>
              <a:gd name="T7" fmla="*/ 277 h 474"/>
              <a:gd name="T8" fmla="*/ 0 w 453"/>
              <a:gd name="T9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4">
                <a:moveTo>
                  <a:pt x="0" y="0"/>
                </a:moveTo>
                <a:lnTo>
                  <a:pt x="453" y="194"/>
                </a:lnTo>
                <a:lnTo>
                  <a:pt x="453" y="474"/>
                </a:lnTo>
                <a:lnTo>
                  <a:pt x="0" y="277"/>
                </a:lnTo>
                <a:lnTo>
                  <a:pt x="0" y="0"/>
                </a:lnTo>
                <a:close/>
              </a:path>
            </a:pathLst>
          </a:custGeom>
          <a:solidFill>
            <a:srgbClr val="F369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5"/>
          <p:cNvSpPr>
            <a:spLocks/>
          </p:cNvSpPr>
          <p:nvPr/>
        </p:nvSpPr>
        <p:spPr bwMode="auto">
          <a:xfrm>
            <a:off x="5153126" y="3157839"/>
            <a:ext cx="875972" cy="916580"/>
          </a:xfrm>
          <a:custGeom>
            <a:avLst/>
            <a:gdLst>
              <a:gd name="T0" fmla="*/ 0 w 453"/>
              <a:gd name="T1" fmla="*/ 0 h 474"/>
              <a:gd name="T2" fmla="*/ 453 w 453"/>
              <a:gd name="T3" fmla="*/ 194 h 474"/>
              <a:gd name="T4" fmla="*/ 453 w 453"/>
              <a:gd name="T5" fmla="*/ 474 h 474"/>
              <a:gd name="T6" fmla="*/ 0 w 453"/>
              <a:gd name="T7" fmla="*/ 277 h 474"/>
              <a:gd name="T8" fmla="*/ 0 w 453"/>
              <a:gd name="T9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4">
                <a:moveTo>
                  <a:pt x="0" y="0"/>
                </a:moveTo>
                <a:lnTo>
                  <a:pt x="453" y="194"/>
                </a:lnTo>
                <a:lnTo>
                  <a:pt x="453" y="474"/>
                </a:lnTo>
                <a:lnTo>
                  <a:pt x="0" y="27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6"/>
          <p:cNvSpPr>
            <a:spLocks/>
          </p:cNvSpPr>
          <p:nvPr/>
        </p:nvSpPr>
        <p:spPr bwMode="auto">
          <a:xfrm>
            <a:off x="5153126" y="2782699"/>
            <a:ext cx="1751943" cy="750280"/>
          </a:xfrm>
          <a:custGeom>
            <a:avLst/>
            <a:gdLst>
              <a:gd name="T0" fmla="*/ 453 w 906"/>
              <a:gd name="T1" fmla="*/ 0 h 388"/>
              <a:gd name="T2" fmla="*/ 0 w 906"/>
              <a:gd name="T3" fmla="*/ 194 h 388"/>
              <a:gd name="T4" fmla="*/ 453 w 906"/>
              <a:gd name="T5" fmla="*/ 388 h 388"/>
              <a:gd name="T6" fmla="*/ 906 w 906"/>
              <a:gd name="T7" fmla="*/ 194 h 388"/>
              <a:gd name="T8" fmla="*/ 453 w 906"/>
              <a:gd name="T9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6" h="388">
                <a:moveTo>
                  <a:pt x="453" y="0"/>
                </a:moveTo>
                <a:lnTo>
                  <a:pt x="0" y="194"/>
                </a:lnTo>
                <a:lnTo>
                  <a:pt x="453" y="388"/>
                </a:lnTo>
                <a:lnTo>
                  <a:pt x="906" y="194"/>
                </a:lnTo>
                <a:lnTo>
                  <a:pt x="45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7"/>
          <p:cNvSpPr>
            <a:spLocks/>
          </p:cNvSpPr>
          <p:nvPr/>
        </p:nvSpPr>
        <p:spPr bwMode="auto">
          <a:xfrm>
            <a:off x="6029099" y="2382673"/>
            <a:ext cx="875972" cy="916580"/>
          </a:xfrm>
          <a:custGeom>
            <a:avLst/>
            <a:gdLst>
              <a:gd name="T0" fmla="*/ 453 w 453"/>
              <a:gd name="T1" fmla="*/ 0 h 474"/>
              <a:gd name="T2" fmla="*/ 0 w 453"/>
              <a:gd name="T3" fmla="*/ 194 h 474"/>
              <a:gd name="T4" fmla="*/ 0 w 453"/>
              <a:gd name="T5" fmla="*/ 474 h 474"/>
              <a:gd name="T6" fmla="*/ 453 w 453"/>
              <a:gd name="T7" fmla="*/ 277 h 474"/>
              <a:gd name="T8" fmla="*/ 453 w 453"/>
              <a:gd name="T9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4">
                <a:moveTo>
                  <a:pt x="453" y="0"/>
                </a:moveTo>
                <a:lnTo>
                  <a:pt x="0" y="194"/>
                </a:lnTo>
                <a:lnTo>
                  <a:pt x="0" y="474"/>
                </a:lnTo>
                <a:lnTo>
                  <a:pt x="453" y="277"/>
                </a:lnTo>
                <a:lnTo>
                  <a:pt x="453" y="0"/>
                </a:lnTo>
                <a:close/>
              </a:path>
            </a:pathLst>
          </a:custGeom>
          <a:solidFill>
            <a:srgbClr val="F49C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 smtClean="0"/>
          </a:p>
        </p:txBody>
      </p:sp>
      <p:sp>
        <p:nvSpPr>
          <p:cNvPr id="18" name="Freeform 18"/>
          <p:cNvSpPr>
            <a:spLocks/>
          </p:cNvSpPr>
          <p:nvPr/>
        </p:nvSpPr>
        <p:spPr bwMode="auto">
          <a:xfrm>
            <a:off x="5153128" y="2382673"/>
            <a:ext cx="875972" cy="916580"/>
          </a:xfrm>
          <a:custGeom>
            <a:avLst/>
            <a:gdLst>
              <a:gd name="T0" fmla="*/ 0 w 453"/>
              <a:gd name="T1" fmla="*/ 0 h 474"/>
              <a:gd name="T2" fmla="*/ 453 w 453"/>
              <a:gd name="T3" fmla="*/ 194 h 474"/>
              <a:gd name="T4" fmla="*/ 453 w 453"/>
              <a:gd name="T5" fmla="*/ 474 h 474"/>
              <a:gd name="T6" fmla="*/ 0 w 453"/>
              <a:gd name="T7" fmla="*/ 277 h 474"/>
              <a:gd name="T8" fmla="*/ 0 w 453"/>
              <a:gd name="T9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4">
                <a:moveTo>
                  <a:pt x="0" y="0"/>
                </a:moveTo>
                <a:lnTo>
                  <a:pt x="453" y="194"/>
                </a:lnTo>
                <a:lnTo>
                  <a:pt x="453" y="474"/>
                </a:lnTo>
                <a:lnTo>
                  <a:pt x="0" y="277"/>
                </a:lnTo>
                <a:lnTo>
                  <a:pt x="0" y="0"/>
                </a:lnTo>
                <a:close/>
              </a:path>
            </a:pathLst>
          </a:custGeom>
          <a:solidFill>
            <a:srgbClr val="F6AC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5153128" y="2382673"/>
            <a:ext cx="875972" cy="916580"/>
          </a:xfrm>
          <a:custGeom>
            <a:avLst/>
            <a:gdLst>
              <a:gd name="T0" fmla="*/ 0 w 453"/>
              <a:gd name="T1" fmla="*/ 0 h 474"/>
              <a:gd name="T2" fmla="*/ 453 w 453"/>
              <a:gd name="T3" fmla="*/ 194 h 474"/>
              <a:gd name="T4" fmla="*/ 453 w 453"/>
              <a:gd name="T5" fmla="*/ 474 h 474"/>
              <a:gd name="T6" fmla="*/ 0 w 453"/>
              <a:gd name="T7" fmla="*/ 277 h 474"/>
              <a:gd name="T8" fmla="*/ 0 w 453"/>
              <a:gd name="T9" fmla="*/ 0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3" h="474">
                <a:moveTo>
                  <a:pt x="0" y="0"/>
                </a:moveTo>
                <a:lnTo>
                  <a:pt x="453" y="194"/>
                </a:lnTo>
                <a:lnTo>
                  <a:pt x="453" y="474"/>
                </a:lnTo>
                <a:lnTo>
                  <a:pt x="0" y="27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20"/>
          <p:cNvSpPr>
            <a:spLocks/>
          </p:cNvSpPr>
          <p:nvPr/>
        </p:nvSpPr>
        <p:spPr bwMode="auto">
          <a:xfrm>
            <a:off x="5097049" y="1964560"/>
            <a:ext cx="1751943" cy="750280"/>
          </a:xfrm>
          <a:custGeom>
            <a:avLst/>
            <a:gdLst>
              <a:gd name="T0" fmla="*/ 453 w 906"/>
              <a:gd name="T1" fmla="*/ 0 h 388"/>
              <a:gd name="T2" fmla="*/ 0 w 906"/>
              <a:gd name="T3" fmla="*/ 194 h 388"/>
              <a:gd name="T4" fmla="*/ 453 w 906"/>
              <a:gd name="T5" fmla="*/ 388 h 388"/>
              <a:gd name="T6" fmla="*/ 906 w 906"/>
              <a:gd name="T7" fmla="*/ 194 h 388"/>
              <a:gd name="T8" fmla="*/ 453 w 906"/>
              <a:gd name="T9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6" h="388">
                <a:moveTo>
                  <a:pt x="453" y="0"/>
                </a:moveTo>
                <a:lnTo>
                  <a:pt x="0" y="194"/>
                </a:lnTo>
                <a:lnTo>
                  <a:pt x="453" y="388"/>
                </a:lnTo>
                <a:lnTo>
                  <a:pt x="906" y="194"/>
                </a:lnTo>
                <a:lnTo>
                  <a:pt x="45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4874671" y="3345409"/>
            <a:ext cx="187570" cy="187570"/>
          </a:xfrm>
          <a:prstGeom prst="ellipse">
            <a:avLst/>
          </a:prstGeom>
          <a:solidFill>
            <a:srgbClr val="D1677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22"/>
          <p:cNvSpPr>
            <a:spLocks/>
          </p:cNvSpPr>
          <p:nvPr/>
        </p:nvSpPr>
        <p:spPr bwMode="auto">
          <a:xfrm>
            <a:off x="4520802" y="3411155"/>
            <a:ext cx="357737" cy="58011"/>
          </a:xfrm>
          <a:custGeom>
            <a:avLst/>
            <a:gdLst>
              <a:gd name="T0" fmla="*/ 78 w 78"/>
              <a:gd name="T1" fmla="*/ 0 h 13"/>
              <a:gd name="T2" fmla="*/ 0 w 78"/>
              <a:gd name="T3" fmla="*/ 0 h 13"/>
              <a:gd name="T4" fmla="*/ 0 w 78"/>
              <a:gd name="T5" fmla="*/ 13 h 13"/>
              <a:gd name="T6" fmla="*/ 78 w 78"/>
              <a:gd name="T7" fmla="*/ 13 h 13"/>
              <a:gd name="T8" fmla="*/ 77 w 78"/>
              <a:gd name="T9" fmla="*/ 6 h 13"/>
              <a:gd name="T10" fmla="*/ 78 w 78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8" h="13">
                <a:moveTo>
                  <a:pt x="7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3"/>
                  <a:pt x="0" y="13"/>
                  <a:pt x="0" y="13"/>
                </a:cubicBezTo>
                <a:cubicBezTo>
                  <a:pt x="78" y="13"/>
                  <a:pt x="78" y="13"/>
                  <a:pt x="78" y="13"/>
                </a:cubicBezTo>
                <a:cubicBezTo>
                  <a:pt x="78" y="11"/>
                  <a:pt x="77" y="9"/>
                  <a:pt x="77" y="6"/>
                </a:cubicBezTo>
                <a:cubicBezTo>
                  <a:pt x="77" y="4"/>
                  <a:pt x="78" y="2"/>
                  <a:pt x="78" y="0"/>
                </a:cubicBezTo>
              </a:path>
            </a:pathLst>
          </a:custGeom>
          <a:solidFill>
            <a:srgbClr val="C5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23"/>
          <p:cNvSpPr>
            <a:spLocks/>
          </p:cNvSpPr>
          <p:nvPr/>
        </p:nvSpPr>
        <p:spPr bwMode="auto">
          <a:xfrm>
            <a:off x="4874671" y="3411155"/>
            <a:ext cx="90884" cy="58011"/>
          </a:xfrm>
          <a:custGeom>
            <a:avLst/>
            <a:gdLst>
              <a:gd name="T0" fmla="*/ 20 w 20"/>
              <a:gd name="T1" fmla="*/ 0 h 13"/>
              <a:gd name="T2" fmla="*/ 1 w 20"/>
              <a:gd name="T3" fmla="*/ 0 h 13"/>
              <a:gd name="T4" fmla="*/ 0 w 20"/>
              <a:gd name="T5" fmla="*/ 6 h 13"/>
              <a:gd name="T6" fmla="*/ 1 w 20"/>
              <a:gd name="T7" fmla="*/ 13 h 13"/>
              <a:gd name="T8" fmla="*/ 20 w 20"/>
              <a:gd name="T9" fmla="*/ 13 h 13"/>
              <a:gd name="T10" fmla="*/ 20 w 20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" h="13">
                <a:moveTo>
                  <a:pt x="20" y="0"/>
                </a:moveTo>
                <a:cubicBezTo>
                  <a:pt x="1" y="0"/>
                  <a:pt x="1" y="0"/>
                  <a:pt x="1" y="0"/>
                </a:cubicBezTo>
                <a:cubicBezTo>
                  <a:pt x="1" y="2"/>
                  <a:pt x="0" y="4"/>
                  <a:pt x="0" y="6"/>
                </a:cubicBezTo>
                <a:cubicBezTo>
                  <a:pt x="0" y="9"/>
                  <a:pt x="1" y="11"/>
                  <a:pt x="1" y="13"/>
                </a:cubicBezTo>
                <a:cubicBezTo>
                  <a:pt x="20" y="13"/>
                  <a:pt x="20" y="13"/>
                  <a:pt x="20" y="13"/>
                </a:cubicBezTo>
                <a:cubicBezTo>
                  <a:pt x="20" y="0"/>
                  <a:pt x="20" y="0"/>
                  <a:pt x="20" y="0"/>
                </a:cubicBezTo>
              </a:path>
            </a:pathLst>
          </a:custGeom>
          <a:solidFill>
            <a:srgbClr val="A958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Oval 24"/>
          <p:cNvSpPr>
            <a:spLocks noChangeArrowheads="1"/>
          </p:cNvSpPr>
          <p:nvPr/>
        </p:nvSpPr>
        <p:spPr bwMode="auto">
          <a:xfrm>
            <a:off x="4924948" y="3395686"/>
            <a:ext cx="87017" cy="83150"/>
          </a:xfrm>
          <a:prstGeom prst="ellipse">
            <a:avLst/>
          </a:prstGeom>
          <a:solidFill>
            <a:srgbClr val="E6E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4480194" y="3401487"/>
            <a:ext cx="81216" cy="77348"/>
          </a:xfrm>
          <a:prstGeom prst="ellipse">
            <a:avLst/>
          </a:prstGeom>
          <a:solidFill>
            <a:srgbClr val="4544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4886264" y="4744160"/>
            <a:ext cx="187570" cy="187570"/>
          </a:xfrm>
          <a:prstGeom prst="ellipse">
            <a:avLst/>
          </a:prstGeom>
          <a:solidFill>
            <a:srgbClr val="4F9D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27"/>
          <p:cNvSpPr>
            <a:spLocks/>
          </p:cNvSpPr>
          <p:nvPr/>
        </p:nvSpPr>
        <p:spPr bwMode="auto">
          <a:xfrm>
            <a:off x="4532395" y="4807973"/>
            <a:ext cx="357737" cy="59945"/>
          </a:xfrm>
          <a:custGeom>
            <a:avLst/>
            <a:gdLst>
              <a:gd name="T0" fmla="*/ 78 w 78"/>
              <a:gd name="T1" fmla="*/ 0 h 13"/>
              <a:gd name="T2" fmla="*/ 0 w 78"/>
              <a:gd name="T3" fmla="*/ 0 h 13"/>
              <a:gd name="T4" fmla="*/ 0 w 78"/>
              <a:gd name="T5" fmla="*/ 13 h 13"/>
              <a:gd name="T6" fmla="*/ 78 w 78"/>
              <a:gd name="T7" fmla="*/ 13 h 13"/>
              <a:gd name="T8" fmla="*/ 77 w 78"/>
              <a:gd name="T9" fmla="*/ 7 h 13"/>
              <a:gd name="T10" fmla="*/ 78 w 78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8" h="13">
                <a:moveTo>
                  <a:pt x="7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3"/>
                  <a:pt x="0" y="13"/>
                  <a:pt x="0" y="13"/>
                </a:cubicBezTo>
                <a:cubicBezTo>
                  <a:pt x="78" y="13"/>
                  <a:pt x="78" y="13"/>
                  <a:pt x="78" y="13"/>
                </a:cubicBezTo>
                <a:cubicBezTo>
                  <a:pt x="78" y="11"/>
                  <a:pt x="77" y="9"/>
                  <a:pt x="77" y="7"/>
                </a:cubicBezTo>
                <a:cubicBezTo>
                  <a:pt x="77" y="4"/>
                  <a:pt x="78" y="2"/>
                  <a:pt x="78" y="0"/>
                </a:cubicBezTo>
              </a:path>
            </a:pathLst>
          </a:custGeom>
          <a:solidFill>
            <a:srgbClr val="C5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8"/>
          <p:cNvSpPr>
            <a:spLocks/>
          </p:cNvSpPr>
          <p:nvPr/>
        </p:nvSpPr>
        <p:spPr bwMode="auto">
          <a:xfrm>
            <a:off x="4886264" y="4807973"/>
            <a:ext cx="90884" cy="59945"/>
          </a:xfrm>
          <a:custGeom>
            <a:avLst/>
            <a:gdLst>
              <a:gd name="T0" fmla="*/ 20 w 20"/>
              <a:gd name="T1" fmla="*/ 0 h 13"/>
              <a:gd name="T2" fmla="*/ 1 w 20"/>
              <a:gd name="T3" fmla="*/ 0 h 13"/>
              <a:gd name="T4" fmla="*/ 0 w 20"/>
              <a:gd name="T5" fmla="*/ 7 h 13"/>
              <a:gd name="T6" fmla="*/ 1 w 20"/>
              <a:gd name="T7" fmla="*/ 13 h 13"/>
              <a:gd name="T8" fmla="*/ 20 w 20"/>
              <a:gd name="T9" fmla="*/ 13 h 13"/>
              <a:gd name="T10" fmla="*/ 20 w 20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" h="13">
                <a:moveTo>
                  <a:pt x="20" y="0"/>
                </a:moveTo>
                <a:cubicBezTo>
                  <a:pt x="1" y="0"/>
                  <a:pt x="1" y="0"/>
                  <a:pt x="1" y="0"/>
                </a:cubicBezTo>
                <a:cubicBezTo>
                  <a:pt x="1" y="2"/>
                  <a:pt x="0" y="4"/>
                  <a:pt x="0" y="7"/>
                </a:cubicBezTo>
                <a:cubicBezTo>
                  <a:pt x="0" y="9"/>
                  <a:pt x="1" y="11"/>
                  <a:pt x="1" y="13"/>
                </a:cubicBezTo>
                <a:cubicBezTo>
                  <a:pt x="20" y="13"/>
                  <a:pt x="20" y="13"/>
                  <a:pt x="20" y="13"/>
                </a:cubicBezTo>
                <a:cubicBezTo>
                  <a:pt x="20" y="0"/>
                  <a:pt x="20" y="0"/>
                  <a:pt x="20" y="0"/>
                </a:cubicBezTo>
              </a:path>
            </a:pathLst>
          </a:custGeom>
          <a:solidFill>
            <a:srgbClr val="3786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4936541" y="4798304"/>
            <a:ext cx="87017" cy="83150"/>
          </a:xfrm>
          <a:prstGeom prst="ellipse">
            <a:avLst/>
          </a:prstGeom>
          <a:solidFill>
            <a:srgbClr val="E6E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4491787" y="4798304"/>
            <a:ext cx="81216" cy="77348"/>
          </a:xfrm>
          <a:prstGeom prst="ellipse">
            <a:avLst/>
          </a:prstGeom>
          <a:solidFill>
            <a:srgbClr val="4544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7034630" y="2579912"/>
            <a:ext cx="187570" cy="181769"/>
          </a:xfrm>
          <a:prstGeom prst="ellipse">
            <a:avLst/>
          </a:prstGeom>
          <a:solidFill>
            <a:srgbClr val="EAA7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32"/>
          <p:cNvSpPr>
            <a:spLocks/>
          </p:cNvSpPr>
          <p:nvPr/>
        </p:nvSpPr>
        <p:spPr bwMode="auto">
          <a:xfrm>
            <a:off x="7216399" y="2637923"/>
            <a:ext cx="357737" cy="65746"/>
          </a:xfrm>
          <a:custGeom>
            <a:avLst/>
            <a:gdLst>
              <a:gd name="T0" fmla="*/ 78 w 78"/>
              <a:gd name="T1" fmla="*/ 0 h 14"/>
              <a:gd name="T2" fmla="*/ 0 w 78"/>
              <a:gd name="T3" fmla="*/ 0 h 14"/>
              <a:gd name="T4" fmla="*/ 1 w 78"/>
              <a:gd name="T5" fmla="*/ 7 h 14"/>
              <a:gd name="T6" fmla="*/ 0 w 78"/>
              <a:gd name="T7" fmla="*/ 14 h 14"/>
              <a:gd name="T8" fmla="*/ 78 w 78"/>
              <a:gd name="T9" fmla="*/ 14 h 14"/>
              <a:gd name="T10" fmla="*/ 78 w 78"/>
              <a:gd name="T11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8" h="14">
                <a:moveTo>
                  <a:pt x="7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"/>
                  <a:pt x="1" y="5"/>
                  <a:pt x="1" y="7"/>
                </a:cubicBezTo>
                <a:cubicBezTo>
                  <a:pt x="1" y="9"/>
                  <a:pt x="0" y="12"/>
                  <a:pt x="0" y="14"/>
                </a:cubicBezTo>
                <a:cubicBezTo>
                  <a:pt x="78" y="14"/>
                  <a:pt x="78" y="14"/>
                  <a:pt x="78" y="14"/>
                </a:cubicBezTo>
                <a:cubicBezTo>
                  <a:pt x="78" y="0"/>
                  <a:pt x="78" y="0"/>
                  <a:pt x="78" y="0"/>
                </a:cubicBezTo>
              </a:path>
            </a:pathLst>
          </a:custGeom>
          <a:solidFill>
            <a:srgbClr val="C5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33"/>
          <p:cNvSpPr>
            <a:spLocks/>
          </p:cNvSpPr>
          <p:nvPr/>
        </p:nvSpPr>
        <p:spPr bwMode="auto">
          <a:xfrm>
            <a:off x="7125514" y="2637923"/>
            <a:ext cx="96686" cy="65746"/>
          </a:xfrm>
          <a:custGeom>
            <a:avLst/>
            <a:gdLst>
              <a:gd name="T0" fmla="*/ 20 w 21"/>
              <a:gd name="T1" fmla="*/ 0 h 14"/>
              <a:gd name="T2" fmla="*/ 0 w 21"/>
              <a:gd name="T3" fmla="*/ 0 h 14"/>
              <a:gd name="T4" fmla="*/ 0 w 21"/>
              <a:gd name="T5" fmla="*/ 14 h 14"/>
              <a:gd name="T6" fmla="*/ 20 w 21"/>
              <a:gd name="T7" fmla="*/ 14 h 14"/>
              <a:gd name="T8" fmla="*/ 21 w 21"/>
              <a:gd name="T9" fmla="*/ 7 h 14"/>
              <a:gd name="T10" fmla="*/ 20 w 21"/>
              <a:gd name="T11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" h="14">
                <a:moveTo>
                  <a:pt x="2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4"/>
                  <a:pt x="0" y="14"/>
                  <a:pt x="0" y="14"/>
                </a:cubicBezTo>
                <a:cubicBezTo>
                  <a:pt x="20" y="14"/>
                  <a:pt x="20" y="14"/>
                  <a:pt x="20" y="14"/>
                </a:cubicBezTo>
                <a:cubicBezTo>
                  <a:pt x="20" y="12"/>
                  <a:pt x="21" y="9"/>
                  <a:pt x="21" y="7"/>
                </a:cubicBezTo>
                <a:cubicBezTo>
                  <a:pt x="21" y="5"/>
                  <a:pt x="20" y="2"/>
                  <a:pt x="20" y="0"/>
                </a:cubicBezTo>
              </a:path>
            </a:pathLst>
          </a:custGeom>
          <a:solidFill>
            <a:srgbClr val="BA89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Oval 34"/>
          <p:cNvSpPr>
            <a:spLocks noChangeArrowheads="1"/>
          </p:cNvSpPr>
          <p:nvPr/>
        </p:nvSpPr>
        <p:spPr bwMode="auto">
          <a:xfrm>
            <a:off x="7084906" y="2630188"/>
            <a:ext cx="81216" cy="81216"/>
          </a:xfrm>
          <a:prstGeom prst="ellipse">
            <a:avLst/>
          </a:prstGeom>
          <a:solidFill>
            <a:srgbClr val="E6E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Oval 35"/>
          <p:cNvSpPr>
            <a:spLocks noChangeArrowheads="1"/>
          </p:cNvSpPr>
          <p:nvPr/>
        </p:nvSpPr>
        <p:spPr bwMode="auto">
          <a:xfrm>
            <a:off x="7533527" y="2630188"/>
            <a:ext cx="83150" cy="81216"/>
          </a:xfrm>
          <a:prstGeom prst="ellipse">
            <a:avLst/>
          </a:prstGeom>
          <a:solidFill>
            <a:srgbClr val="4544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Oval 36"/>
          <p:cNvSpPr>
            <a:spLocks noChangeArrowheads="1"/>
          </p:cNvSpPr>
          <p:nvPr/>
        </p:nvSpPr>
        <p:spPr bwMode="auto">
          <a:xfrm>
            <a:off x="7040425" y="4058286"/>
            <a:ext cx="187570" cy="187570"/>
          </a:xfrm>
          <a:prstGeom prst="ellipse">
            <a:avLst/>
          </a:prstGeom>
          <a:solidFill>
            <a:srgbClr val="4544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37"/>
          <p:cNvSpPr>
            <a:spLocks/>
          </p:cNvSpPr>
          <p:nvPr/>
        </p:nvSpPr>
        <p:spPr bwMode="auto">
          <a:xfrm>
            <a:off x="7222194" y="4122099"/>
            <a:ext cx="357737" cy="59945"/>
          </a:xfrm>
          <a:custGeom>
            <a:avLst/>
            <a:gdLst>
              <a:gd name="T0" fmla="*/ 78 w 78"/>
              <a:gd name="T1" fmla="*/ 0 h 13"/>
              <a:gd name="T2" fmla="*/ 0 w 78"/>
              <a:gd name="T3" fmla="*/ 0 h 13"/>
              <a:gd name="T4" fmla="*/ 1 w 78"/>
              <a:gd name="T5" fmla="*/ 6 h 13"/>
              <a:gd name="T6" fmla="*/ 0 w 78"/>
              <a:gd name="T7" fmla="*/ 13 h 13"/>
              <a:gd name="T8" fmla="*/ 78 w 78"/>
              <a:gd name="T9" fmla="*/ 13 h 13"/>
              <a:gd name="T10" fmla="*/ 78 w 78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8" h="13">
                <a:moveTo>
                  <a:pt x="7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"/>
                  <a:pt x="1" y="4"/>
                  <a:pt x="1" y="6"/>
                </a:cubicBezTo>
                <a:cubicBezTo>
                  <a:pt x="1" y="9"/>
                  <a:pt x="0" y="11"/>
                  <a:pt x="0" y="13"/>
                </a:cubicBezTo>
                <a:cubicBezTo>
                  <a:pt x="78" y="13"/>
                  <a:pt x="78" y="13"/>
                  <a:pt x="78" y="13"/>
                </a:cubicBezTo>
                <a:cubicBezTo>
                  <a:pt x="78" y="0"/>
                  <a:pt x="78" y="0"/>
                  <a:pt x="78" y="0"/>
                </a:cubicBezTo>
              </a:path>
            </a:pathLst>
          </a:custGeom>
          <a:solidFill>
            <a:srgbClr val="C5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38"/>
          <p:cNvSpPr>
            <a:spLocks/>
          </p:cNvSpPr>
          <p:nvPr/>
        </p:nvSpPr>
        <p:spPr bwMode="auto">
          <a:xfrm>
            <a:off x="7131309" y="4122099"/>
            <a:ext cx="96686" cy="59945"/>
          </a:xfrm>
          <a:custGeom>
            <a:avLst/>
            <a:gdLst>
              <a:gd name="T0" fmla="*/ 20 w 21"/>
              <a:gd name="T1" fmla="*/ 0 h 13"/>
              <a:gd name="T2" fmla="*/ 0 w 21"/>
              <a:gd name="T3" fmla="*/ 0 h 13"/>
              <a:gd name="T4" fmla="*/ 0 w 21"/>
              <a:gd name="T5" fmla="*/ 13 h 13"/>
              <a:gd name="T6" fmla="*/ 20 w 21"/>
              <a:gd name="T7" fmla="*/ 13 h 13"/>
              <a:gd name="T8" fmla="*/ 21 w 21"/>
              <a:gd name="T9" fmla="*/ 6 h 13"/>
              <a:gd name="T10" fmla="*/ 20 w 21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" h="13">
                <a:moveTo>
                  <a:pt x="2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3"/>
                  <a:pt x="0" y="13"/>
                  <a:pt x="0" y="13"/>
                </a:cubicBezTo>
                <a:cubicBezTo>
                  <a:pt x="20" y="13"/>
                  <a:pt x="20" y="13"/>
                  <a:pt x="20" y="13"/>
                </a:cubicBezTo>
                <a:cubicBezTo>
                  <a:pt x="20" y="11"/>
                  <a:pt x="21" y="9"/>
                  <a:pt x="21" y="6"/>
                </a:cubicBezTo>
                <a:cubicBezTo>
                  <a:pt x="21" y="4"/>
                  <a:pt x="20" y="2"/>
                  <a:pt x="20" y="0"/>
                </a:cubicBezTo>
              </a:path>
            </a:pathLst>
          </a:custGeom>
          <a:solidFill>
            <a:srgbClr val="373E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Oval 39"/>
          <p:cNvSpPr>
            <a:spLocks noChangeArrowheads="1"/>
          </p:cNvSpPr>
          <p:nvPr/>
        </p:nvSpPr>
        <p:spPr bwMode="auto">
          <a:xfrm>
            <a:off x="7090701" y="4108563"/>
            <a:ext cx="81216" cy="83150"/>
          </a:xfrm>
          <a:prstGeom prst="ellipse">
            <a:avLst/>
          </a:prstGeom>
          <a:solidFill>
            <a:srgbClr val="E6EA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Oval 40"/>
          <p:cNvSpPr>
            <a:spLocks noChangeArrowheads="1"/>
          </p:cNvSpPr>
          <p:nvPr/>
        </p:nvSpPr>
        <p:spPr bwMode="auto">
          <a:xfrm>
            <a:off x="7539322" y="4112430"/>
            <a:ext cx="83150" cy="79282"/>
          </a:xfrm>
          <a:prstGeom prst="ellipse">
            <a:avLst/>
          </a:prstGeom>
          <a:solidFill>
            <a:srgbClr val="4544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4979936" y="5918487"/>
            <a:ext cx="2126778" cy="93951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4301666" y="2743535"/>
            <a:ext cx="7328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03</a:t>
            </a:r>
            <a:endParaRPr lang="zh-CN" altLang="en-US" sz="4000" dirty="0">
              <a:solidFill>
                <a:srgbClr val="605E5E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538777" y="350509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605E5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均衡器</a:t>
            </a:r>
            <a:r>
              <a:rPr lang="zh-CN" altLang="en-US" dirty="0" smtClean="0">
                <a:solidFill>
                  <a:srgbClr val="605E5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界面</a:t>
            </a:r>
            <a:endParaRPr lang="zh-CN" altLang="en-US" dirty="0">
              <a:solidFill>
                <a:srgbClr val="605E5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148719" y="1979783"/>
            <a:ext cx="716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04</a:t>
            </a:r>
            <a:endParaRPr lang="zh-CN" altLang="en-US" sz="4000" dirty="0">
              <a:solidFill>
                <a:srgbClr val="605E5E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169742" y="2758289"/>
            <a:ext cx="2186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605E5E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音乐</a:t>
            </a:r>
            <a:r>
              <a:rPr lang="en-US" altLang="zh-CN" dirty="0" smtClean="0">
                <a:solidFill>
                  <a:srgbClr val="605E5E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&amp;</a:t>
            </a:r>
            <a:r>
              <a:rPr lang="zh-CN" altLang="en-US" dirty="0" smtClean="0">
                <a:solidFill>
                  <a:srgbClr val="605E5E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音效控制界面</a:t>
            </a:r>
            <a:endParaRPr lang="zh-CN" altLang="en-US" dirty="0">
              <a:solidFill>
                <a:srgbClr val="605E5E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298618" y="4154853"/>
            <a:ext cx="6559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01</a:t>
            </a:r>
            <a:endParaRPr lang="zh-CN" altLang="en-US" sz="4000" dirty="0">
              <a:solidFill>
                <a:srgbClr val="605E5E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352950" y="49300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605E5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歌曲播放主界面</a:t>
            </a:r>
            <a:endParaRPr lang="zh-CN" altLang="en-US" dirty="0">
              <a:solidFill>
                <a:srgbClr val="605E5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7154514" y="3427279"/>
            <a:ext cx="7184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02</a:t>
            </a:r>
            <a:endParaRPr lang="zh-CN" altLang="en-US" sz="4000" dirty="0">
              <a:solidFill>
                <a:srgbClr val="605E5E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175537" y="420578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605E5E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滤波器界面</a:t>
            </a:r>
            <a:endParaRPr lang="zh-CN" altLang="en-US" dirty="0">
              <a:solidFill>
                <a:srgbClr val="605E5E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27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-562843"/>
            <a:ext cx="12192000" cy="2215991"/>
            <a:chOff x="1" y="-549195"/>
            <a:chExt cx="12192000" cy="2215991"/>
          </a:xfrm>
        </p:grpSpPr>
        <p:sp>
          <p:nvSpPr>
            <p:cNvPr id="3" name="任意多边形 2"/>
            <p:cNvSpPr/>
            <p:nvPr/>
          </p:nvSpPr>
          <p:spPr>
            <a:xfrm flipV="1">
              <a:off x="1" y="1"/>
              <a:ext cx="12192000" cy="1344414"/>
            </a:xfrm>
            <a:custGeom>
              <a:avLst/>
              <a:gdLst>
                <a:gd name="connsiteX0" fmla="*/ 0 w 12192000"/>
                <a:gd name="connsiteY0" fmla="*/ 1344414 h 1344414"/>
                <a:gd name="connsiteX1" fmla="*/ 12192000 w 12192000"/>
                <a:gd name="connsiteY1" fmla="*/ 1344414 h 1344414"/>
                <a:gd name="connsiteX2" fmla="*/ 12192000 w 12192000"/>
                <a:gd name="connsiteY2" fmla="*/ 226814 h 1344414"/>
                <a:gd name="connsiteX3" fmla="*/ 6227552 w 12192000"/>
                <a:gd name="connsiteY3" fmla="*/ 226814 h 1344414"/>
                <a:gd name="connsiteX4" fmla="*/ 6095999 w 12192000"/>
                <a:gd name="connsiteY4" fmla="*/ 0 h 1344414"/>
                <a:gd name="connsiteX5" fmla="*/ 5964447 w 12192000"/>
                <a:gd name="connsiteY5" fmla="*/ 226814 h 1344414"/>
                <a:gd name="connsiteX6" fmla="*/ 0 w 12192000"/>
                <a:gd name="connsiteY6" fmla="*/ 226814 h 134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1344414">
                  <a:moveTo>
                    <a:pt x="0" y="1344414"/>
                  </a:moveTo>
                  <a:lnTo>
                    <a:pt x="12192000" y="1344414"/>
                  </a:lnTo>
                  <a:lnTo>
                    <a:pt x="12192000" y="226814"/>
                  </a:lnTo>
                  <a:lnTo>
                    <a:pt x="6227552" y="226814"/>
                  </a:lnTo>
                  <a:lnTo>
                    <a:pt x="6095999" y="0"/>
                  </a:lnTo>
                  <a:lnTo>
                    <a:pt x="5964447" y="226814"/>
                  </a:lnTo>
                  <a:lnTo>
                    <a:pt x="0" y="226814"/>
                  </a:lnTo>
                  <a:close/>
                </a:path>
              </a:pathLst>
            </a:custGeom>
            <a:solidFill>
              <a:srgbClr val="1857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78904" y="-549195"/>
              <a:ext cx="59503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224338" y="143301"/>
              <a:ext cx="88101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主要界面</a:t>
              </a:r>
              <a:r>
                <a:rPr lang="en-US" altLang="zh-CN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| </a:t>
              </a:r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UI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490" y="1330767"/>
            <a:ext cx="7658717" cy="542819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143" y="1706768"/>
            <a:ext cx="5485714" cy="467619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1919" y="64757"/>
            <a:ext cx="6657143" cy="6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847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44" y="1103950"/>
            <a:ext cx="4491223" cy="571829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0" y="-562843"/>
            <a:ext cx="12192000" cy="2215991"/>
            <a:chOff x="1" y="-549195"/>
            <a:chExt cx="12192000" cy="2215991"/>
          </a:xfrm>
        </p:grpSpPr>
        <p:sp>
          <p:nvSpPr>
            <p:cNvPr id="3" name="任意多边形 2"/>
            <p:cNvSpPr/>
            <p:nvPr/>
          </p:nvSpPr>
          <p:spPr>
            <a:xfrm flipV="1">
              <a:off x="1" y="1"/>
              <a:ext cx="12192000" cy="1344414"/>
            </a:xfrm>
            <a:custGeom>
              <a:avLst/>
              <a:gdLst>
                <a:gd name="connsiteX0" fmla="*/ 0 w 12192000"/>
                <a:gd name="connsiteY0" fmla="*/ 1344414 h 1344414"/>
                <a:gd name="connsiteX1" fmla="*/ 12192000 w 12192000"/>
                <a:gd name="connsiteY1" fmla="*/ 1344414 h 1344414"/>
                <a:gd name="connsiteX2" fmla="*/ 12192000 w 12192000"/>
                <a:gd name="connsiteY2" fmla="*/ 226814 h 1344414"/>
                <a:gd name="connsiteX3" fmla="*/ 6227552 w 12192000"/>
                <a:gd name="connsiteY3" fmla="*/ 226814 h 1344414"/>
                <a:gd name="connsiteX4" fmla="*/ 6095999 w 12192000"/>
                <a:gd name="connsiteY4" fmla="*/ 0 h 1344414"/>
                <a:gd name="connsiteX5" fmla="*/ 5964447 w 12192000"/>
                <a:gd name="connsiteY5" fmla="*/ 226814 h 1344414"/>
                <a:gd name="connsiteX6" fmla="*/ 0 w 12192000"/>
                <a:gd name="connsiteY6" fmla="*/ 226814 h 134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1344414">
                  <a:moveTo>
                    <a:pt x="0" y="1344414"/>
                  </a:moveTo>
                  <a:lnTo>
                    <a:pt x="12192000" y="1344414"/>
                  </a:lnTo>
                  <a:lnTo>
                    <a:pt x="12192000" y="226814"/>
                  </a:lnTo>
                  <a:lnTo>
                    <a:pt x="6227552" y="226814"/>
                  </a:lnTo>
                  <a:lnTo>
                    <a:pt x="6095999" y="0"/>
                  </a:lnTo>
                  <a:lnTo>
                    <a:pt x="5964447" y="226814"/>
                  </a:lnTo>
                  <a:lnTo>
                    <a:pt x="0" y="226814"/>
                  </a:lnTo>
                  <a:close/>
                </a:path>
              </a:pathLst>
            </a:custGeom>
            <a:solidFill>
              <a:srgbClr val="1857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78904" y="-549195"/>
              <a:ext cx="59503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224338" y="143301"/>
              <a:ext cx="88101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主要界面</a:t>
              </a:r>
              <a:r>
                <a:rPr lang="en-US" altLang="zh-CN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| </a:t>
              </a:r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UI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4095" y="1260335"/>
            <a:ext cx="5323809" cy="55619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652" y="1653148"/>
            <a:ext cx="4923809" cy="37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291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-562843"/>
            <a:ext cx="12192000" cy="2215991"/>
            <a:chOff x="1" y="-549195"/>
            <a:chExt cx="12192000" cy="2215991"/>
          </a:xfrm>
        </p:grpSpPr>
        <p:sp>
          <p:nvSpPr>
            <p:cNvPr id="3" name="任意多边形 2"/>
            <p:cNvSpPr/>
            <p:nvPr/>
          </p:nvSpPr>
          <p:spPr>
            <a:xfrm flipV="1">
              <a:off x="1" y="1"/>
              <a:ext cx="12192000" cy="1344414"/>
            </a:xfrm>
            <a:custGeom>
              <a:avLst/>
              <a:gdLst>
                <a:gd name="connsiteX0" fmla="*/ 0 w 12192000"/>
                <a:gd name="connsiteY0" fmla="*/ 1344414 h 1344414"/>
                <a:gd name="connsiteX1" fmla="*/ 12192000 w 12192000"/>
                <a:gd name="connsiteY1" fmla="*/ 1344414 h 1344414"/>
                <a:gd name="connsiteX2" fmla="*/ 12192000 w 12192000"/>
                <a:gd name="connsiteY2" fmla="*/ 226814 h 1344414"/>
                <a:gd name="connsiteX3" fmla="*/ 6227552 w 12192000"/>
                <a:gd name="connsiteY3" fmla="*/ 226814 h 1344414"/>
                <a:gd name="connsiteX4" fmla="*/ 6095999 w 12192000"/>
                <a:gd name="connsiteY4" fmla="*/ 0 h 1344414"/>
                <a:gd name="connsiteX5" fmla="*/ 5964447 w 12192000"/>
                <a:gd name="connsiteY5" fmla="*/ 226814 h 1344414"/>
                <a:gd name="connsiteX6" fmla="*/ 0 w 12192000"/>
                <a:gd name="connsiteY6" fmla="*/ 226814 h 134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1344414">
                  <a:moveTo>
                    <a:pt x="0" y="1344414"/>
                  </a:moveTo>
                  <a:lnTo>
                    <a:pt x="12192000" y="1344414"/>
                  </a:lnTo>
                  <a:lnTo>
                    <a:pt x="12192000" y="226814"/>
                  </a:lnTo>
                  <a:lnTo>
                    <a:pt x="6227552" y="226814"/>
                  </a:lnTo>
                  <a:lnTo>
                    <a:pt x="6095999" y="0"/>
                  </a:lnTo>
                  <a:lnTo>
                    <a:pt x="5964447" y="226814"/>
                  </a:lnTo>
                  <a:lnTo>
                    <a:pt x="0" y="226814"/>
                  </a:lnTo>
                  <a:close/>
                </a:path>
              </a:pathLst>
            </a:custGeom>
            <a:solidFill>
              <a:srgbClr val="1857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78904" y="-549195"/>
              <a:ext cx="59503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224338" y="143301"/>
              <a:ext cx="88101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主要界面</a:t>
              </a:r>
              <a:r>
                <a:rPr lang="en-US" altLang="zh-CN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| </a:t>
              </a:r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UI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0" y="1474067"/>
            <a:ext cx="85598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50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-562843"/>
            <a:ext cx="12192000" cy="2215991"/>
            <a:chOff x="1" y="-549195"/>
            <a:chExt cx="12192000" cy="2215991"/>
          </a:xfrm>
        </p:grpSpPr>
        <p:sp>
          <p:nvSpPr>
            <p:cNvPr id="3" name="任意多边形 2"/>
            <p:cNvSpPr/>
            <p:nvPr/>
          </p:nvSpPr>
          <p:spPr>
            <a:xfrm flipV="1">
              <a:off x="1" y="1"/>
              <a:ext cx="12192000" cy="1344414"/>
            </a:xfrm>
            <a:custGeom>
              <a:avLst/>
              <a:gdLst>
                <a:gd name="connsiteX0" fmla="*/ 0 w 12192000"/>
                <a:gd name="connsiteY0" fmla="*/ 1344414 h 1344414"/>
                <a:gd name="connsiteX1" fmla="*/ 12192000 w 12192000"/>
                <a:gd name="connsiteY1" fmla="*/ 1344414 h 1344414"/>
                <a:gd name="connsiteX2" fmla="*/ 12192000 w 12192000"/>
                <a:gd name="connsiteY2" fmla="*/ 226814 h 1344414"/>
                <a:gd name="connsiteX3" fmla="*/ 6227552 w 12192000"/>
                <a:gd name="connsiteY3" fmla="*/ 226814 h 1344414"/>
                <a:gd name="connsiteX4" fmla="*/ 6095999 w 12192000"/>
                <a:gd name="connsiteY4" fmla="*/ 0 h 1344414"/>
                <a:gd name="connsiteX5" fmla="*/ 5964447 w 12192000"/>
                <a:gd name="connsiteY5" fmla="*/ 226814 h 1344414"/>
                <a:gd name="connsiteX6" fmla="*/ 0 w 12192000"/>
                <a:gd name="connsiteY6" fmla="*/ 226814 h 134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1344414">
                  <a:moveTo>
                    <a:pt x="0" y="1344414"/>
                  </a:moveTo>
                  <a:lnTo>
                    <a:pt x="12192000" y="1344414"/>
                  </a:lnTo>
                  <a:lnTo>
                    <a:pt x="12192000" y="226814"/>
                  </a:lnTo>
                  <a:lnTo>
                    <a:pt x="6227552" y="226814"/>
                  </a:lnTo>
                  <a:lnTo>
                    <a:pt x="6095999" y="0"/>
                  </a:lnTo>
                  <a:lnTo>
                    <a:pt x="5964447" y="226814"/>
                  </a:lnTo>
                  <a:lnTo>
                    <a:pt x="0" y="226814"/>
                  </a:lnTo>
                  <a:close/>
                </a:path>
              </a:pathLst>
            </a:custGeom>
            <a:solidFill>
              <a:srgbClr val="1857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78904" y="-549195"/>
              <a:ext cx="59503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3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169747" y="143301"/>
              <a:ext cx="88101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变速不变调</a:t>
              </a:r>
              <a:r>
                <a:rPr lang="en-US" altLang="zh-CN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| </a:t>
              </a:r>
              <a:r>
                <a:rPr lang="en-US" altLang="zh-CN" sz="2800" dirty="0" err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speed&amp;tune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331239" y="1330767"/>
            <a:ext cx="1124305" cy="5157466"/>
            <a:chOff x="4959741" y="135000"/>
            <a:chExt cx="1425575" cy="6588000"/>
          </a:xfrm>
        </p:grpSpPr>
        <p:sp>
          <p:nvSpPr>
            <p:cNvPr id="13" name="圆角矩形 12"/>
            <p:cNvSpPr/>
            <p:nvPr/>
          </p:nvSpPr>
          <p:spPr>
            <a:xfrm>
              <a:off x="4959741" y="135000"/>
              <a:ext cx="1425575" cy="6588000"/>
            </a:xfrm>
            <a:prstGeom prst="roundRect">
              <a:avLst>
                <a:gd name="adj" fmla="val 50000"/>
              </a:avLst>
            </a:prstGeom>
            <a:solidFill>
              <a:srgbClr val="E3E3E3"/>
            </a:solidFill>
            <a:ln>
              <a:noFill/>
            </a:ln>
            <a:effectLst>
              <a:outerShdw blurRad="228600" dist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4959741" y="135000"/>
              <a:ext cx="1425575" cy="6588000"/>
            </a:xfrm>
            <a:prstGeom prst="roundRect">
              <a:avLst>
                <a:gd name="adj" fmla="val 50000"/>
              </a:avLst>
            </a:prstGeom>
            <a:solidFill>
              <a:srgbClr val="E3E3E3"/>
            </a:solidFill>
            <a:ln>
              <a:noFill/>
            </a:ln>
            <a:effectLst>
              <a:outerShdw blurRad="228600" dist="635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5" name="Freeform 23"/>
          <p:cNvSpPr>
            <a:spLocks/>
          </p:cNvSpPr>
          <p:nvPr/>
        </p:nvSpPr>
        <p:spPr bwMode="auto">
          <a:xfrm>
            <a:off x="3536674" y="1064277"/>
            <a:ext cx="1580037" cy="1496315"/>
          </a:xfrm>
          <a:custGeom>
            <a:avLst/>
            <a:gdLst>
              <a:gd name="T0" fmla="*/ 45 w 45"/>
              <a:gd name="T1" fmla="*/ 43 h 43"/>
              <a:gd name="T2" fmla="*/ 22 w 45"/>
              <a:gd name="T3" fmla="*/ 43 h 43"/>
              <a:gd name="T4" fmla="*/ 0 w 45"/>
              <a:gd name="T5" fmla="*/ 21 h 43"/>
              <a:gd name="T6" fmla="*/ 22 w 45"/>
              <a:gd name="T7" fmla="*/ 0 h 43"/>
              <a:gd name="T8" fmla="*/ 45 w 45"/>
              <a:gd name="T9" fmla="*/ 0 h 43"/>
              <a:gd name="T10" fmla="*/ 45 w 45"/>
              <a:gd name="T11" fmla="*/ 13 h 43"/>
              <a:gd name="T12" fmla="*/ 22 w 45"/>
              <a:gd name="T13" fmla="*/ 13 h 43"/>
              <a:gd name="T14" fmla="*/ 13 w 45"/>
              <a:gd name="T15" fmla="*/ 21 h 43"/>
              <a:gd name="T16" fmla="*/ 22 w 45"/>
              <a:gd name="T17" fmla="*/ 30 h 43"/>
              <a:gd name="T18" fmla="*/ 45 w 45"/>
              <a:gd name="T19" fmla="*/ 30 h 43"/>
              <a:gd name="T20" fmla="*/ 45 w 45"/>
              <a:gd name="T21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5" h="43">
                <a:moveTo>
                  <a:pt x="45" y="43"/>
                </a:moveTo>
                <a:cubicBezTo>
                  <a:pt x="22" y="43"/>
                  <a:pt x="22" y="43"/>
                  <a:pt x="22" y="43"/>
                </a:cubicBezTo>
                <a:cubicBezTo>
                  <a:pt x="10" y="43"/>
                  <a:pt x="0" y="33"/>
                  <a:pt x="0" y="21"/>
                </a:cubicBezTo>
                <a:cubicBezTo>
                  <a:pt x="0" y="9"/>
                  <a:pt x="10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13"/>
                  <a:pt x="45" y="13"/>
                  <a:pt x="45" y="13"/>
                </a:cubicBezTo>
                <a:cubicBezTo>
                  <a:pt x="22" y="13"/>
                  <a:pt x="22" y="13"/>
                  <a:pt x="22" y="13"/>
                </a:cubicBezTo>
                <a:cubicBezTo>
                  <a:pt x="17" y="13"/>
                  <a:pt x="13" y="17"/>
                  <a:pt x="13" y="21"/>
                </a:cubicBezTo>
                <a:cubicBezTo>
                  <a:pt x="13" y="26"/>
                  <a:pt x="17" y="30"/>
                  <a:pt x="22" y="30"/>
                </a:cubicBezTo>
                <a:cubicBezTo>
                  <a:pt x="45" y="30"/>
                  <a:pt x="45" y="30"/>
                  <a:pt x="45" y="30"/>
                </a:cubicBezTo>
                <a:lnTo>
                  <a:pt x="45" y="43"/>
                </a:lnTo>
                <a:close/>
              </a:path>
            </a:pathLst>
          </a:custGeom>
          <a:solidFill>
            <a:srgbClr val="EF4136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200"/>
          </a:p>
        </p:txBody>
      </p:sp>
      <p:sp>
        <p:nvSpPr>
          <p:cNvPr id="16" name="Freeform 24"/>
          <p:cNvSpPr>
            <a:spLocks/>
          </p:cNvSpPr>
          <p:nvPr/>
        </p:nvSpPr>
        <p:spPr bwMode="auto">
          <a:xfrm>
            <a:off x="6790560" y="2271499"/>
            <a:ext cx="1580037" cy="1531113"/>
          </a:xfrm>
          <a:custGeom>
            <a:avLst/>
            <a:gdLst>
              <a:gd name="T0" fmla="*/ 0 w 45"/>
              <a:gd name="T1" fmla="*/ 44 h 44"/>
              <a:gd name="T2" fmla="*/ 22 w 45"/>
              <a:gd name="T3" fmla="*/ 44 h 44"/>
              <a:gd name="T4" fmla="*/ 45 w 45"/>
              <a:gd name="T5" fmla="*/ 22 h 44"/>
              <a:gd name="T6" fmla="*/ 22 w 45"/>
              <a:gd name="T7" fmla="*/ 0 h 44"/>
              <a:gd name="T8" fmla="*/ 0 w 45"/>
              <a:gd name="T9" fmla="*/ 0 h 44"/>
              <a:gd name="T10" fmla="*/ 0 w 45"/>
              <a:gd name="T11" fmla="*/ 13 h 44"/>
              <a:gd name="T12" fmla="*/ 22 w 45"/>
              <a:gd name="T13" fmla="*/ 13 h 44"/>
              <a:gd name="T14" fmla="*/ 32 w 45"/>
              <a:gd name="T15" fmla="*/ 22 h 44"/>
              <a:gd name="T16" fmla="*/ 22 w 45"/>
              <a:gd name="T17" fmla="*/ 30 h 44"/>
              <a:gd name="T18" fmla="*/ 0 w 45"/>
              <a:gd name="T19" fmla="*/ 30 h 44"/>
              <a:gd name="T20" fmla="*/ 0 w 45"/>
              <a:gd name="T21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5" h="44">
                <a:moveTo>
                  <a:pt x="0" y="44"/>
                </a:moveTo>
                <a:cubicBezTo>
                  <a:pt x="22" y="44"/>
                  <a:pt x="22" y="44"/>
                  <a:pt x="22" y="44"/>
                </a:cubicBezTo>
                <a:cubicBezTo>
                  <a:pt x="35" y="44"/>
                  <a:pt x="45" y="34"/>
                  <a:pt x="45" y="22"/>
                </a:cubicBezTo>
                <a:cubicBezTo>
                  <a:pt x="45" y="10"/>
                  <a:pt x="35" y="0"/>
                  <a:pt x="2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"/>
                  <a:pt x="0" y="13"/>
                  <a:pt x="0" y="13"/>
                </a:cubicBezTo>
                <a:cubicBezTo>
                  <a:pt x="22" y="13"/>
                  <a:pt x="22" y="13"/>
                  <a:pt x="22" y="13"/>
                </a:cubicBezTo>
                <a:cubicBezTo>
                  <a:pt x="28" y="13"/>
                  <a:pt x="32" y="17"/>
                  <a:pt x="32" y="22"/>
                </a:cubicBezTo>
                <a:cubicBezTo>
                  <a:pt x="32" y="26"/>
                  <a:pt x="28" y="30"/>
                  <a:pt x="22" y="30"/>
                </a:cubicBezTo>
                <a:cubicBezTo>
                  <a:pt x="0" y="30"/>
                  <a:pt x="0" y="30"/>
                  <a:pt x="0" y="30"/>
                </a:cubicBezTo>
                <a:lnTo>
                  <a:pt x="0" y="44"/>
                </a:lnTo>
                <a:close/>
              </a:path>
            </a:pathLst>
          </a:custGeom>
          <a:solidFill>
            <a:srgbClr val="2AA1DC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200"/>
          </a:p>
        </p:txBody>
      </p:sp>
      <p:sp>
        <p:nvSpPr>
          <p:cNvPr id="17" name="Freeform 25"/>
          <p:cNvSpPr>
            <a:spLocks/>
          </p:cNvSpPr>
          <p:nvPr/>
        </p:nvSpPr>
        <p:spPr bwMode="auto">
          <a:xfrm>
            <a:off x="3520686" y="3369641"/>
            <a:ext cx="1580037" cy="1531113"/>
          </a:xfrm>
          <a:custGeom>
            <a:avLst/>
            <a:gdLst>
              <a:gd name="T0" fmla="*/ 45 w 45"/>
              <a:gd name="T1" fmla="*/ 44 h 44"/>
              <a:gd name="T2" fmla="*/ 23 w 45"/>
              <a:gd name="T3" fmla="*/ 44 h 44"/>
              <a:gd name="T4" fmla="*/ 0 w 45"/>
              <a:gd name="T5" fmla="*/ 22 h 44"/>
              <a:gd name="T6" fmla="*/ 23 w 45"/>
              <a:gd name="T7" fmla="*/ 0 h 44"/>
              <a:gd name="T8" fmla="*/ 45 w 45"/>
              <a:gd name="T9" fmla="*/ 0 h 44"/>
              <a:gd name="T10" fmla="*/ 45 w 45"/>
              <a:gd name="T11" fmla="*/ 13 h 44"/>
              <a:gd name="T12" fmla="*/ 23 w 45"/>
              <a:gd name="T13" fmla="*/ 13 h 44"/>
              <a:gd name="T14" fmla="*/ 13 w 45"/>
              <a:gd name="T15" fmla="*/ 22 h 44"/>
              <a:gd name="T16" fmla="*/ 23 w 45"/>
              <a:gd name="T17" fmla="*/ 30 h 44"/>
              <a:gd name="T18" fmla="*/ 45 w 45"/>
              <a:gd name="T19" fmla="*/ 30 h 44"/>
              <a:gd name="T20" fmla="*/ 45 w 45"/>
              <a:gd name="T21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5" h="44">
                <a:moveTo>
                  <a:pt x="45" y="44"/>
                </a:moveTo>
                <a:cubicBezTo>
                  <a:pt x="23" y="44"/>
                  <a:pt x="23" y="44"/>
                  <a:pt x="23" y="44"/>
                </a:cubicBezTo>
                <a:cubicBezTo>
                  <a:pt x="10" y="44"/>
                  <a:pt x="0" y="34"/>
                  <a:pt x="0" y="22"/>
                </a:cubicBezTo>
                <a:cubicBezTo>
                  <a:pt x="0" y="10"/>
                  <a:pt x="10" y="0"/>
                  <a:pt x="23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13"/>
                  <a:pt x="45" y="13"/>
                  <a:pt x="45" y="13"/>
                </a:cubicBezTo>
                <a:cubicBezTo>
                  <a:pt x="23" y="13"/>
                  <a:pt x="23" y="13"/>
                  <a:pt x="23" y="13"/>
                </a:cubicBezTo>
                <a:cubicBezTo>
                  <a:pt x="17" y="13"/>
                  <a:pt x="13" y="17"/>
                  <a:pt x="13" y="22"/>
                </a:cubicBezTo>
                <a:cubicBezTo>
                  <a:pt x="13" y="27"/>
                  <a:pt x="17" y="30"/>
                  <a:pt x="23" y="30"/>
                </a:cubicBezTo>
                <a:cubicBezTo>
                  <a:pt x="45" y="30"/>
                  <a:pt x="45" y="30"/>
                  <a:pt x="45" y="30"/>
                </a:cubicBezTo>
                <a:lnTo>
                  <a:pt x="45" y="44"/>
                </a:lnTo>
                <a:close/>
              </a:path>
            </a:pathLst>
          </a:custGeom>
          <a:solidFill>
            <a:srgbClr val="414042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200"/>
          </a:p>
        </p:txBody>
      </p:sp>
      <p:sp>
        <p:nvSpPr>
          <p:cNvPr id="18" name="Freeform 26"/>
          <p:cNvSpPr>
            <a:spLocks/>
          </p:cNvSpPr>
          <p:nvPr/>
        </p:nvSpPr>
        <p:spPr bwMode="auto">
          <a:xfrm>
            <a:off x="6790560" y="4661433"/>
            <a:ext cx="1615093" cy="1496315"/>
          </a:xfrm>
          <a:custGeom>
            <a:avLst/>
            <a:gdLst>
              <a:gd name="T0" fmla="*/ 0 w 46"/>
              <a:gd name="T1" fmla="*/ 43 h 43"/>
              <a:gd name="T2" fmla="*/ 23 w 46"/>
              <a:gd name="T3" fmla="*/ 43 h 43"/>
              <a:gd name="T4" fmla="*/ 46 w 46"/>
              <a:gd name="T5" fmla="*/ 21 h 43"/>
              <a:gd name="T6" fmla="*/ 23 w 46"/>
              <a:gd name="T7" fmla="*/ 0 h 43"/>
              <a:gd name="T8" fmla="*/ 0 w 46"/>
              <a:gd name="T9" fmla="*/ 0 h 43"/>
              <a:gd name="T10" fmla="*/ 0 w 46"/>
              <a:gd name="T11" fmla="*/ 13 h 43"/>
              <a:gd name="T12" fmla="*/ 23 w 46"/>
              <a:gd name="T13" fmla="*/ 13 h 43"/>
              <a:gd name="T14" fmla="*/ 32 w 46"/>
              <a:gd name="T15" fmla="*/ 21 h 43"/>
              <a:gd name="T16" fmla="*/ 23 w 46"/>
              <a:gd name="T17" fmla="*/ 30 h 43"/>
              <a:gd name="T18" fmla="*/ 0 w 46"/>
              <a:gd name="T19" fmla="*/ 30 h 43"/>
              <a:gd name="T20" fmla="*/ 0 w 46"/>
              <a:gd name="T21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" h="43">
                <a:moveTo>
                  <a:pt x="0" y="43"/>
                </a:moveTo>
                <a:cubicBezTo>
                  <a:pt x="23" y="43"/>
                  <a:pt x="23" y="43"/>
                  <a:pt x="23" y="43"/>
                </a:cubicBezTo>
                <a:cubicBezTo>
                  <a:pt x="35" y="43"/>
                  <a:pt x="46" y="33"/>
                  <a:pt x="46" y="21"/>
                </a:cubicBezTo>
                <a:cubicBezTo>
                  <a:pt x="46" y="9"/>
                  <a:pt x="35" y="0"/>
                  <a:pt x="2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"/>
                  <a:pt x="0" y="13"/>
                  <a:pt x="0" y="13"/>
                </a:cubicBezTo>
                <a:cubicBezTo>
                  <a:pt x="23" y="13"/>
                  <a:pt x="23" y="13"/>
                  <a:pt x="23" y="13"/>
                </a:cubicBezTo>
                <a:cubicBezTo>
                  <a:pt x="28" y="13"/>
                  <a:pt x="32" y="17"/>
                  <a:pt x="32" y="21"/>
                </a:cubicBezTo>
                <a:cubicBezTo>
                  <a:pt x="32" y="26"/>
                  <a:pt x="28" y="30"/>
                  <a:pt x="23" y="30"/>
                </a:cubicBezTo>
                <a:cubicBezTo>
                  <a:pt x="0" y="30"/>
                  <a:pt x="0" y="30"/>
                  <a:pt x="0" y="30"/>
                </a:cubicBezTo>
                <a:lnTo>
                  <a:pt x="0" y="43"/>
                </a:lnTo>
                <a:close/>
              </a:path>
            </a:pathLst>
          </a:custGeom>
          <a:solidFill>
            <a:srgbClr val="EE2A7B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200"/>
          </a:p>
        </p:txBody>
      </p:sp>
      <p:sp>
        <p:nvSpPr>
          <p:cNvPr id="31" name="文本框 30"/>
          <p:cNvSpPr txBox="1"/>
          <p:nvPr/>
        </p:nvSpPr>
        <p:spPr>
          <a:xfrm>
            <a:off x="5587773" y="2075078"/>
            <a:ext cx="5173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01</a:t>
            </a:r>
            <a:endParaRPr lang="zh-CN" altLang="en-US" sz="2800" dirty="0">
              <a:solidFill>
                <a:srgbClr val="605E5E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574862" y="3342248"/>
            <a:ext cx="566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02</a:t>
            </a:r>
            <a:endParaRPr lang="zh-CN" altLang="en-US" sz="2800" dirty="0">
              <a:solidFill>
                <a:srgbClr val="605E5E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604386" y="4399823"/>
            <a:ext cx="578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03</a:t>
            </a:r>
            <a:endParaRPr lang="zh-CN" altLang="en-US" sz="2800" dirty="0">
              <a:solidFill>
                <a:srgbClr val="605E5E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684095" y="5563282"/>
            <a:ext cx="565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04</a:t>
            </a:r>
            <a:endParaRPr lang="zh-CN" altLang="en-US" sz="2800" dirty="0">
              <a:solidFill>
                <a:srgbClr val="605E5E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022733" y="1555041"/>
            <a:ext cx="1077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读入音频，分段</a:t>
            </a:r>
            <a:endParaRPr lang="zh-CN" altLang="en-US" sz="1600" b="1" dirty="0"/>
          </a:p>
        </p:txBody>
      </p:sp>
      <p:sp>
        <p:nvSpPr>
          <p:cNvPr id="36" name="文本框 35"/>
          <p:cNvSpPr txBox="1"/>
          <p:nvPr/>
        </p:nvSpPr>
        <p:spPr>
          <a:xfrm>
            <a:off x="6892600" y="2622933"/>
            <a:ext cx="10779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每</a:t>
            </a:r>
            <a:r>
              <a:rPr lang="zh-CN" altLang="en-US" sz="1600" b="1" dirty="0" smtClean="0"/>
              <a:t>一段去掉最后</a:t>
            </a:r>
            <a:r>
              <a:rPr lang="en-US" altLang="zh-CN" sz="1600" b="1" dirty="0" smtClean="0"/>
              <a:t>10%</a:t>
            </a:r>
            <a:r>
              <a:rPr lang="zh-CN" altLang="en-US" sz="1600" b="1" dirty="0" smtClean="0"/>
              <a:t>的点</a:t>
            </a:r>
            <a:r>
              <a:rPr lang="en-US" altLang="zh-CN" sz="1200" dirty="0" smtClean="0">
                <a:solidFill>
                  <a:schemeClr val="bg1"/>
                </a:solidFill>
              </a:rPr>
              <a:t>.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085741" y="3719698"/>
            <a:ext cx="10779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每</a:t>
            </a:r>
            <a:r>
              <a:rPr lang="zh-CN" altLang="en-US" sz="1600" b="1" dirty="0" smtClean="0"/>
              <a:t>一段在最后复制</a:t>
            </a:r>
            <a:r>
              <a:rPr lang="en-US" altLang="zh-CN" sz="1600" b="1" dirty="0" smtClean="0"/>
              <a:t>10%</a:t>
            </a:r>
            <a:r>
              <a:rPr lang="zh-CN" altLang="en-US" sz="1600" b="1" dirty="0" smtClean="0"/>
              <a:t>的点</a:t>
            </a:r>
            <a:endParaRPr lang="zh-CN" altLang="en-US" sz="1600" b="1" dirty="0"/>
          </a:p>
        </p:txBody>
      </p:sp>
      <p:sp>
        <p:nvSpPr>
          <p:cNvPr id="38" name="文本框 37"/>
          <p:cNvSpPr txBox="1"/>
          <p:nvPr/>
        </p:nvSpPr>
        <p:spPr>
          <a:xfrm>
            <a:off x="6808400" y="5240313"/>
            <a:ext cx="10779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拼接播放</a:t>
            </a:r>
            <a:endParaRPr lang="zh-CN" altLang="en-US" sz="1600" b="1" dirty="0"/>
          </a:p>
        </p:txBody>
      </p:sp>
      <p:pic>
        <p:nvPicPr>
          <p:cNvPr id="6" name="fas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69141" y="3865468"/>
            <a:ext cx="609600" cy="609600"/>
          </a:xfrm>
          <a:prstGeom prst="rect">
            <a:avLst/>
          </a:prstGeom>
        </p:spPr>
      </p:pic>
      <p:pic>
        <p:nvPicPr>
          <p:cNvPr id="7" name="slow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35167" y="2691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7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1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69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-562843"/>
            <a:ext cx="12192000" cy="2215991"/>
            <a:chOff x="1" y="-549195"/>
            <a:chExt cx="12192000" cy="2215991"/>
          </a:xfrm>
        </p:grpSpPr>
        <p:sp>
          <p:nvSpPr>
            <p:cNvPr id="3" name="任意多边形 2"/>
            <p:cNvSpPr/>
            <p:nvPr/>
          </p:nvSpPr>
          <p:spPr>
            <a:xfrm flipV="1">
              <a:off x="1" y="1"/>
              <a:ext cx="12192000" cy="1344414"/>
            </a:xfrm>
            <a:custGeom>
              <a:avLst/>
              <a:gdLst>
                <a:gd name="connsiteX0" fmla="*/ 0 w 12192000"/>
                <a:gd name="connsiteY0" fmla="*/ 1344414 h 1344414"/>
                <a:gd name="connsiteX1" fmla="*/ 12192000 w 12192000"/>
                <a:gd name="connsiteY1" fmla="*/ 1344414 h 1344414"/>
                <a:gd name="connsiteX2" fmla="*/ 12192000 w 12192000"/>
                <a:gd name="connsiteY2" fmla="*/ 226814 h 1344414"/>
                <a:gd name="connsiteX3" fmla="*/ 6227552 w 12192000"/>
                <a:gd name="connsiteY3" fmla="*/ 226814 h 1344414"/>
                <a:gd name="connsiteX4" fmla="*/ 6095999 w 12192000"/>
                <a:gd name="connsiteY4" fmla="*/ 0 h 1344414"/>
                <a:gd name="connsiteX5" fmla="*/ 5964447 w 12192000"/>
                <a:gd name="connsiteY5" fmla="*/ 226814 h 1344414"/>
                <a:gd name="connsiteX6" fmla="*/ 0 w 12192000"/>
                <a:gd name="connsiteY6" fmla="*/ 226814 h 134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1344414">
                  <a:moveTo>
                    <a:pt x="0" y="1344414"/>
                  </a:moveTo>
                  <a:lnTo>
                    <a:pt x="12192000" y="1344414"/>
                  </a:lnTo>
                  <a:lnTo>
                    <a:pt x="12192000" y="226814"/>
                  </a:lnTo>
                  <a:lnTo>
                    <a:pt x="6227552" y="226814"/>
                  </a:lnTo>
                  <a:lnTo>
                    <a:pt x="6095999" y="0"/>
                  </a:lnTo>
                  <a:lnTo>
                    <a:pt x="5964447" y="226814"/>
                  </a:lnTo>
                  <a:lnTo>
                    <a:pt x="0" y="226814"/>
                  </a:lnTo>
                  <a:close/>
                </a:path>
              </a:pathLst>
            </a:custGeom>
            <a:solidFill>
              <a:srgbClr val="1857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78904" y="-549195"/>
              <a:ext cx="59503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3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169747" y="143301"/>
              <a:ext cx="88101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变速不变调</a:t>
              </a:r>
              <a:r>
                <a:rPr lang="en-US" altLang="zh-CN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| </a:t>
              </a:r>
              <a:r>
                <a:rPr lang="en-US" altLang="zh-CN" sz="2800" dirty="0" err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speed&amp;tune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066"/>
          <a:stretch/>
        </p:blipFill>
        <p:spPr>
          <a:xfrm>
            <a:off x="1086641" y="2202344"/>
            <a:ext cx="3860800" cy="3225257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52"/>
          <a:stretch/>
        </p:blipFill>
        <p:spPr>
          <a:xfrm>
            <a:off x="5086866" y="2319911"/>
            <a:ext cx="3860800" cy="299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-562843"/>
            <a:ext cx="12192000" cy="2215991"/>
            <a:chOff x="1" y="-549195"/>
            <a:chExt cx="12192000" cy="2215991"/>
          </a:xfrm>
        </p:grpSpPr>
        <p:sp>
          <p:nvSpPr>
            <p:cNvPr id="3" name="任意多边形 2"/>
            <p:cNvSpPr/>
            <p:nvPr/>
          </p:nvSpPr>
          <p:spPr>
            <a:xfrm flipV="1">
              <a:off x="1" y="1"/>
              <a:ext cx="12192000" cy="1344414"/>
            </a:xfrm>
            <a:custGeom>
              <a:avLst/>
              <a:gdLst>
                <a:gd name="connsiteX0" fmla="*/ 0 w 12192000"/>
                <a:gd name="connsiteY0" fmla="*/ 1344414 h 1344414"/>
                <a:gd name="connsiteX1" fmla="*/ 12192000 w 12192000"/>
                <a:gd name="connsiteY1" fmla="*/ 1344414 h 1344414"/>
                <a:gd name="connsiteX2" fmla="*/ 12192000 w 12192000"/>
                <a:gd name="connsiteY2" fmla="*/ 226814 h 1344414"/>
                <a:gd name="connsiteX3" fmla="*/ 6227552 w 12192000"/>
                <a:gd name="connsiteY3" fmla="*/ 226814 h 1344414"/>
                <a:gd name="connsiteX4" fmla="*/ 6095999 w 12192000"/>
                <a:gd name="connsiteY4" fmla="*/ 0 h 1344414"/>
                <a:gd name="connsiteX5" fmla="*/ 5964447 w 12192000"/>
                <a:gd name="connsiteY5" fmla="*/ 226814 h 1344414"/>
                <a:gd name="connsiteX6" fmla="*/ 0 w 12192000"/>
                <a:gd name="connsiteY6" fmla="*/ 226814 h 134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1344414">
                  <a:moveTo>
                    <a:pt x="0" y="1344414"/>
                  </a:moveTo>
                  <a:lnTo>
                    <a:pt x="12192000" y="1344414"/>
                  </a:lnTo>
                  <a:lnTo>
                    <a:pt x="12192000" y="226814"/>
                  </a:lnTo>
                  <a:lnTo>
                    <a:pt x="6227552" y="226814"/>
                  </a:lnTo>
                  <a:lnTo>
                    <a:pt x="6095999" y="0"/>
                  </a:lnTo>
                  <a:lnTo>
                    <a:pt x="5964447" y="226814"/>
                  </a:lnTo>
                  <a:lnTo>
                    <a:pt x="0" y="226814"/>
                  </a:lnTo>
                  <a:close/>
                </a:path>
              </a:pathLst>
            </a:custGeom>
            <a:solidFill>
              <a:srgbClr val="1857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78904" y="-549195"/>
              <a:ext cx="59503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4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224338" y="143301"/>
              <a:ext cx="88101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改进</a:t>
              </a:r>
              <a:r>
                <a:rPr lang="zh-CN" altLang="en-US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之处</a:t>
              </a:r>
              <a:r>
                <a:rPr lang="en-US" altLang="zh-CN" sz="4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| </a:t>
              </a:r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Innovation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1378903" y="1879963"/>
            <a:ext cx="3592341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声卡输入</a:t>
            </a:r>
            <a:endParaRPr lang="en-US" altLang="zh-CN" sz="2000" b="1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波形生成</a:t>
            </a:r>
            <a:endParaRPr lang="en-US" altLang="zh-CN" sz="2000" b="1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混迭功能实现</a:t>
            </a:r>
            <a:endParaRPr lang="en-US" altLang="zh-CN" sz="2000" b="1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改进了显示问题</a:t>
            </a:r>
            <a:endParaRPr lang="en-US" altLang="zh-CN" sz="2000" b="1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err="1" smtClean="0">
                <a:latin typeface="等线 Light" panose="02010600030101010101" pitchFamily="2" charset="-122"/>
                <a:ea typeface="等线 Light" panose="02010600030101010101" pitchFamily="2" charset="-122"/>
              </a:rPr>
              <a:t>Listbox</a:t>
            </a:r>
            <a:r>
              <a:rPr lang="zh-CN" altLang="en-US" sz="2000" b="1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列表选择</a:t>
            </a:r>
            <a:endParaRPr lang="en-US" altLang="zh-CN" sz="2000" b="1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静态歌词显示</a:t>
            </a:r>
            <a:endParaRPr lang="en-US" altLang="zh-CN" sz="2000" b="1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KTV</a:t>
            </a:r>
            <a:r>
              <a:rPr lang="zh-CN" altLang="en-US" sz="2000" b="1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场景音效的加入</a:t>
            </a:r>
            <a:endParaRPr lang="en-US" altLang="zh-CN" sz="2000" b="1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</p:txBody>
      </p:sp>
      <p:pic>
        <p:nvPicPr>
          <p:cNvPr id="42" name="hunxia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90941" y="5720186"/>
            <a:ext cx="609600" cy="60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340" y="129653"/>
            <a:ext cx="3752517" cy="667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47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76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41538">
              <a:srgbClr val="909294">
                <a:alpha val="84000"/>
              </a:srgbClr>
            </a:gs>
            <a:gs pos="64400">
              <a:srgbClr val="58595A"/>
            </a:gs>
            <a:gs pos="0">
              <a:schemeClr val="bg1">
                <a:lumMod val="8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</a:gra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165</Words>
  <Application>Microsoft Macintosh PowerPoint</Application>
  <PresentationFormat>宽屏</PresentationFormat>
  <Paragraphs>49</Paragraphs>
  <Slides>10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Aharoni</vt:lpstr>
      <vt:lpstr>Arial Unicode MS</vt:lpstr>
      <vt:lpstr>Calibri</vt:lpstr>
      <vt:lpstr>Calibri Light</vt:lpstr>
      <vt:lpstr>Impact</vt:lpstr>
      <vt:lpstr>Tahoma</vt:lpstr>
      <vt:lpstr>等线 Light</vt:lpstr>
      <vt:lpstr>宋体</vt:lpstr>
      <vt:lpstr>微软雅黑</vt:lpstr>
      <vt:lpstr>Arial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李昀阳</dc:creator>
  <cp:lastModifiedBy>Edith Wong</cp:lastModifiedBy>
  <cp:revision>10</cp:revision>
  <dcterms:created xsi:type="dcterms:W3CDTF">2016-07-02T04:58:47Z</dcterms:created>
  <dcterms:modified xsi:type="dcterms:W3CDTF">2016-07-02T23:23:07Z</dcterms:modified>
</cp:coreProperties>
</file>

<file path=docProps/thumbnail.jpeg>
</file>